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6"/>
  </p:notesMasterIdLst>
  <p:sldIdLst>
    <p:sldId id="256" r:id="rId5"/>
    <p:sldId id="321" r:id="rId6"/>
    <p:sldId id="258" r:id="rId7"/>
    <p:sldId id="259" r:id="rId8"/>
    <p:sldId id="529" r:id="rId9"/>
    <p:sldId id="532" r:id="rId10"/>
    <p:sldId id="285" r:id="rId11"/>
    <p:sldId id="286" r:id="rId12"/>
    <p:sldId id="502" r:id="rId13"/>
    <p:sldId id="505" r:id="rId14"/>
    <p:sldId id="506" r:id="rId15"/>
    <p:sldId id="507" r:id="rId16"/>
    <p:sldId id="509" r:id="rId17"/>
    <p:sldId id="510" r:id="rId18"/>
    <p:sldId id="511" r:id="rId19"/>
    <p:sldId id="508" r:id="rId20"/>
    <p:sldId id="512" r:id="rId21"/>
    <p:sldId id="513" r:id="rId22"/>
    <p:sldId id="523" r:id="rId23"/>
    <p:sldId id="530" r:id="rId24"/>
    <p:sldId id="526" r:id="rId25"/>
    <p:sldId id="527" r:id="rId26"/>
    <p:sldId id="528" r:id="rId27"/>
    <p:sldId id="535" r:id="rId28"/>
    <p:sldId id="524" r:id="rId29"/>
    <p:sldId id="525" r:id="rId30"/>
    <p:sldId id="514" r:id="rId31"/>
    <p:sldId id="515" r:id="rId32"/>
    <p:sldId id="531" r:id="rId33"/>
    <p:sldId id="363" r:id="rId34"/>
    <p:sldId id="364" r:id="rId35"/>
    <p:sldId id="365" r:id="rId36"/>
    <p:sldId id="534" r:id="rId37"/>
    <p:sldId id="305" r:id="rId38"/>
    <p:sldId id="337" r:id="rId39"/>
    <p:sldId id="339" r:id="rId40"/>
    <p:sldId id="306" r:id="rId41"/>
    <p:sldId id="340" r:id="rId42"/>
    <p:sldId id="536" r:id="rId43"/>
    <p:sldId id="341" r:id="rId44"/>
    <p:sldId id="342" r:id="rId45"/>
    <p:sldId id="367" r:id="rId46"/>
    <p:sldId id="366" r:id="rId47"/>
    <p:sldId id="345" r:id="rId48"/>
    <p:sldId id="387" r:id="rId49"/>
    <p:sldId id="346" r:id="rId50"/>
    <p:sldId id="389" r:id="rId51"/>
    <p:sldId id="382" r:id="rId52"/>
    <p:sldId id="381" r:id="rId53"/>
    <p:sldId id="368" r:id="rId54"/>
    <p:sldId id="369" r:id="rId55"/>
    <p:sldId id="383" r:id="rId56"/>
    <p:sldId id="377" r:id="rId57"/>
    <p:sldId id="348" r:id="rId58"/>
    <p:sldId id="517" r:id="rId59"/>
    <p:sldId id="518" r:id="rId60"/>
    <p:sldId id="519" r:id="rId61"/>
    <p:sldId id="520" r:id="rId62"/>
    <p:sldId id="521" r:id="rId63"/>
    <p:sldId id="522" r:id="rId64"/>
    <p:sldId id="313" r:id="rId65"/>
  </p:sldIdLst>
  <p:sldSz cx="12192000" cy="6858000"/>
  <p:notesSz cx="6858000" cy="9144000"/>
  <p:defaultTextStyle>
    <a:defPPr>
      <a:defRPr lang="en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52074D-D6AB-6721-6E68-268BAEC84D1A}" name="ARILLO ARANDA Paloma (OP)" initials="A(" userId="S::paloma.arillo-aranda@publications.europa.eu::5aac095e-000b-4e56-a478-19e81d922c1e" providerId="AD"/>
  <p188:author id="{26CBF9B0-E13E-6B17-CC93-9F37A0A71FE5}" name="Alba Colomer Padrosa" initials="ACP" userId="S::acolomer@everis.com::24701b79-64c8-45ea-9d2a-51b2814d80e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LLO ARANDA Paloma (OP)" initials="AAP(" lastIdx="3" clrIdx="0">
    <p:extLst>
      <p:ext uri="{19B8F6BF-5375-455C-9EA6-DF929625EA0E}">
        <p15:presenceInfo xmlns:p15="http://schemas.microsoft.com/office/powerpoint/2012/main" userId="S-1-5-21-1606980848-2025429265-839522115-1243755" providerId="AD"/>
      </p:ext>
    </p:extLst>
  </p:cmAuthor>
  <p:cmAuthor id="2" name="MURIC Natalie (OP)" initials="MN(" lastIdx="3" clrIdx="1">
    <p:extLst>
      <p:ext uri="{19B8F6BF-5375-455C-9EA6-DF929625EA0E}">
        <p15:presenceInfo xmlns:p15="http://schemas.microsoft.com/office/powerpoint/2012/main" userId="S-1-5-21-1606980848-2025429265-839522115-1247708" providerId="AD"/>
      </p:ext>
    </p:extLst>
  </p:cmAuthor>
  <p:cmAuthor id="3" name="Alba Colomer Padrosa" initials="ACP" lastIdx="7" clrIdx="2">
    <p:extLst>
      <p:ext uri="{19B8F6BF-5375-455C-9EA6-DF929625EA0E}">
        <p15:presenceInfo xmlns:p15="http://schemas.microsoft.com/office/powerpoint/2012/main" userId="S::acolomer@everis.com::24701b79-64c8-45ea-9d2a-51b2814d80e7" providerId="AD"/>
      </p:ext>
    </p:extLst>
  </p:cmAuthor>
  <p:cmAuthor id="4" name="Héctor Rico" initials="Everis" lastIdx="2" clrIdx="3">
    <p:extLst>
      <p:ext uri="{19B8F6BF-5375-455C-9EA6-DF929625EA0E}">
        <p15:presenceInfo xmlns:p15="http://schemas.microsoft.com/office/powerpoint/2012/main" userId="Héctor Ri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C9425-4D37-4974-B2FD-052E86A86969}" v="70" dt="2022-11-24T08:00:37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oto Fernandez" userId="S::pedro.soto.fernandez_everis.nttdata.com#ext#@eceuropaeu.onmicrosoft.com::42e0520a-8eed-449d-9505-cbc52b0dad76" providerId="AD" clId="Web-{F6FDD4AF-21D1-18F6-4AEE-0EABBAC51A8A}"/>
    <pc:docChg chg="modSld">
      <pc:chgData name="Pedro Soto Fernandez" userId="S::pedro.soto.fernandez_everis.nttdata.com#ext#@eceuropaeu.onmicrosoft.com::42e0520a-8eed-449d-9505-cbc52b0dad76" providerId="AD" clId="Web-{F6FDD4AF-21D1-18F6-4AEE-0EABBAC51A8A}" dt="2021-11-23T11:01:03.897" v="2" actId="20577"/>
      <pc:docMkLst>
        <pc:docMk/>
      </pc:docMkLst>
      <pc:sldChg chg="modSp">
        <pc:chgData name="Pedro Soto Fernandez" userId="S::pedro.soto.fernandez_everis.nttdata.com#ext#@eceuropaeu.onmicrosoft.com::42e0520a-8eed-449d-9505-cbc52b0dad76" providerId="AD" clId="Web-{F6FDD4AF-21D1-18F6-4AEE-0EABBAC51A8A}" dt="2021-11-23T11:01:03.897" v="2" actId="20577"/>
        <pc:sldMkLst>
          <pc:docMk/>
          <pc:sldMk cId="105090924" sldId="287"/>
        </pc:sldMkLst>
        <pc:spChg chg="mod">
          <ac:chgData name="Pedro Soto Fernandez" userId="S::pedro.soto.fernandez_everis.nttdata.com#ext#@eceuropaeu.onmicrosoft.com::42e0520a-8eed-449d-9505-cbc52b0dad76" providerId="AD" clId="Web-{F6FDD4AF-21D1-18F6-4AEE-0EABBAC51A8A}" dt="2021-11-23T11:01:03.897" v="2" actId="20577"/>
          <ac:spMkLst>
            <pc:docMk/>
            <pc:sldMk cId="105090924" sldId="287"/>
            <ac:spMk id="3" creationId="{DE097F0F-A581-0C40-B0B3-F7CC4D968C50}"/>
          </ac:spMkLst>
        </pc:spChg>
      </pc:sldChg>
    </pc:docChg>
  </pc:docChgLst>
  <pc:docChgLst>
    <pc:chgData name="Alba Colomer Padrosa" userId="24701b79-64c8-45ea-9d2a-51b2814d80e7" providerId="ADAL" clId="{5A0E65DE-02FB-498A-996E-6C89D99867DE}"/>
    <pc:docChg chg="undo custSel modSld">
      <pc:chgData name="Alba Colomer Padrosa" userId="24701b79-64c8-45ea-9d2a-51b2814d80e7" providerId="ADAL" clId="{5A0E65DE-02FB-498A-996E-6C89D99867DE}" dt="2022-11-08T10:58:40.586" v="559"/>
      <pc:docMkLst>
        <pc:docMk/>
      </pc:docMkLst>
      <pc:sldChg chg="modSp mod addCm delCm modCm">
        <pc:chgData name="Alba Colomer Padrosa" userId="24701b79-64c8-45ea-9d2a-51b2814d80e7" providerId="ADAL" clId="{5A0E65DE-02FB-498A-996E-6C89D99867DE}" dt="2022-11-08T10:58:40.586" v="559"/>
        <pc:sldMkLst>
          <pc:docMk/>
          <pc:sldMk cId="3473348616" sldId="305"/>
        </pc:sldMkLst>
        <pc:spChg chg="mod">
          <ac:chgData name="Alba Colomer Padrosa" userId="24701b79-64c8-45ea-9d2a-51b2814d80e7" providerId="ADAL" clId="{5A0E65DE-02FB-498A-996E-6C89D99867DE}" dt="2022-11-08T10:32:25.549" v="481" actId="20577"/>
          <ac:spMkLst>
            <pc:docMk/>
            <pc:sldMk cId="3473348616" sldId="305"/>
            <ac:spMk id="2" creationId="{01381EDA-2BD6-E94B-B284-A5CDC866409E}"/>
          </ac:spMkLst>
        </pc:spChg>
      </pc:sldChg>
      <pc:sldChg chg="addCm delCm">
        <pc:chgData name="Alba Colomer Padrosa" userId="24701b79-64c8-45ea-9d2a-51b2814d80e7" providerId="ADAL" clId="{5A0E65DE-02FB-498A-996E-6C89D99867DE}" dt="2022-11-08T10:35:39.307" v="485"/>
        <pc:sldMkLst>
          <pc:docMk/>
          <pc:sldMk cId="1958510632" sldId="337"/>
        </pc:sldMkLst>
      </pc:sldChg>
      <pc:sldChg chg="addCm">
        <pc:chgData name="Alba Colomer Padrosa" userId="24701b79-64c8-45ea-9d2a-51b2814d80e7" providerId="ADAL" clId="{5A0E65DE-02FB-498A-996E-6C89D99867DE}" dt="2022-11-08T10:34:45.702" v="483"/>
        <pc:sldMkLst>
          <pc:docMk/>
          <pc:sldMk cId="529484040" sldId="340"/>
        </pc:sldMkLst>
      </pc:sldChg>
      <pc:sldChg chg="modSp mod">
        <pc:chgData name="Alba Colomer Padrosa" userId="24701b79-64c8-45ea-9d2a-51b2814d80e7" providerId="ADAL" clId="{5A0E65DE-02FB-498A-996E-6C89D99867DE}" dt="2022-11-08T10:10:21.971" v="238" actId="20577"/>
        <pc:sldMkLst>
          <pc:docMk/>
          <pc:sldMk cId="1645336418" sldId="513"/>
        </pc:sldMkLst>
        <pc:spChg chg="mod">
          <ac:chgData name="Alba Colomer Padrosa" userId="24701b79-64c8-45ea-9d2a-51b2814d80e7" providerId="ADAL" clId="{5A0E65DE-02FB-498A-996E-6C89D99867DE}" dt="2022-11-08T10:10:21.971" v="238" actId="20577"/>
          <ac:spMkLst>
            <pc:docMk/>
            <pc:sldMk cId="1645336418" sldId="513"/>
            <ac:spMk id="3" creationId="{C76EEE32-05B1-3943-B6B7-F172254DA883}"/>
          </ac:spMkLst>
        </pc:spChg>
      </pc:sldChg>
      <pc:sldChg chg="addSp delSp modSp mod addCm modCm">
        <pc:chgData name="Alba Colomer Padrosa" userId="24701b79-64c8-45ea-9d2a-51b2814d80e7" providerId="ADAL" clId="{5A0E65DE-02FB-498A-996E-6C89D99867DE}" dt="2022-11-08T10:36:16.605" v="554" actId="20577"/>
        <pc:sldMkLst>
          <pc:docMk/>
          <pc:sldMk cId="3986534947" sldId="515"/>
        </pc:sldMkLst>
        <pc:spChg chg="add del">
          <ac:chgData name="Alba Colomer Padrosa" userId="24701b79-64c8-45ea-9d2a-51b2814d80e7" providerId="ADAL" clId="{5A0E65DE-02FB-498A-996E-6C89D99867DE}" dt="2022-11-08T10:35:51.113" v="488" actId="478"/>
          <ac:spMkLst>
            <pc:docMk/>
            <pc:sldMk cId="3986534947" sldId="515"/>
            <ac:spMk id="5" creationId="{1059D702-2B7C-8E72-60D7-164139DC9DDB}"/>
          </ac:spMkLst>
        </pc:spChg>
        <pc:spChg chg="add mod">
          <ac:chgData name="Alba Colomer Padrosa" userId="24701b79-64c8-45ea-9d2a-51b2814d80e7" providerId="ADAL" clId="{5A0E65DE-02FB-498A-996E-6C89D99867DE}" dt="2022-11-08T10:36:16.605" v="554" actId="20577"/>
          <ac:spMkLst>
            <pc:docMk/>
            <pc:sldMk cId="3986534947" sldId="515"/>
            <ac:spMk id="6" creationId="{4E35C545-88F8-7F8D-3A07-78DDDD3F1AA6}"/>
          </ac:spMkLst>
        </pc:spChg>
      </pc:sldChg>
      <pc:sldChg chg="modSp mod addCm delCm">
        <pc:chgData name="Alba Colomer Padrosa" userId="24701b79-64c8-45ea-9d2a-51b2814d80e7" providerId="ADAL" clId="{5A0E65DE-02FB-498A-996E-6C89D99867DE}" dt="2022-11-08T10:11:43.176" v="261" actId="20577"/>
        <pc:sldMkLst>
          <pc:docMk/>
          <pc:sldMk cId="175374702" sldId="523"/>
        </pc:sldMkLst>
        <pc:graphicFrameChg chg="modGraphic">
          <ac:chgData name="Alba Colomer Padrosa" userId="24701b79-64c8-45ea-9d2a-51b2814d80e7" providerId="ADAL" clId="{5A0E65DE-02FB-498A-996E-6C89D99867DE}" dt="2022-11-08T10:11:43.176" v="261" actId="20577"/>
          <ac:graphicFrameMkLst>
            <pc:docMk/>
            <pc:sldMk cId="175374702" sldId="523"/>
            <ac:graphicFrameMk id="6" creationId="{362482CD-A09C-724D-6534-A4AC76AD023A}"/>
          </ac:graphicFrameMkLst>
        </pc:graphicFrameChg>
      </pc:sldChg>
      <pc:sldChg chg="modSp mod">
        <pc:chgData name="Alba Colomer Padrosa" userId="24701b79-64c8-45ea-9d2a-51b2814d80e7" providerId="ADAL" clId="{5A0E65DE-02FB-498A-996E-6C89D99867DE}" dt="2022-11-08T10:28:28.119" v="470" actId="6549"/>
        <pc:sldMkLst>
          <pc:docMk/>
          <pc:sldMk cId="3045992418" sldId="524"/>
        </pc:sldMkLst>
        <pc:spChg chg="mod">
          <ac:chgData name="Alba Colomer Padrosa" userId="24701b79-64c8-45ea-9d2a-51b2814d80e7" providerId="ADAL" clId="{5A0E65DE-02FB-498A-996E-6C89D99867DE}" dt="2022-11-08T10:28:28.119" v="470" actId="6549"/>
          <ac:spMkLst>
            <pc:docMk/>
            <pc:sldMk cId="3045992418" sldId="524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5A0E65DE-02FB-498A-996E-6C89D99867DE}" dt="2022-11-08T10:14:14.952" v="265" actId="20577"/>
        <pc:sldMkLst>
          <pc:docMk/>
          <pc:sldMk cId="3606565186" sldId="527"/>
        </pc:sldMkLst>
        <pc:spChg chg="mod">
          <ac:chgData name="Alba Colomer Padrosa" userId="24701b79-64c8-45ea-9d2a-51b2814d80e7" providerId="ADAL" clId="{5A0E65DE-02FB-498A-996E-6C89D99867DE}" dt="2022-11-08T10:14:14.952" v="265" actId="20577"/>
          <ac:spMkLst>
            <pc:docMk/>
            <pc:sldMk cId="3606565186" sldId="527"/>
            <ac:spMk id="3" creationId="{C76EEE32-05B1-3943-B6B7-F172254DA883}"/>
          </ac:spMkLst>
        </pc:spChg>
      </pc:sldChg>
      <pc:sldChg chg="modSp mod addCm">
        <pc:chgData name="Alba Colomer Padrosa" userId="24701b79-64c8-45ea-9d2a-51b2814d80e7" providerId="ADAL" clId="{5A0E65DE-02FB-498A-996E-6C89D99867DE}" dt="2022-11-08T10:24:23.246" v="468"/>
        <pc:sldMkLst>
          <pc:docMk/>
          <pc:sldMk cId="1674874033" sldId="528"/>
        </pc:sldMkLst>
        <pc:spChg chg="mod">
          <ac:chgData name="Alba Colomer Padrosa" userId="24701b79-64c8-45ea-9d2a-51b2814d80e7" providerId="ADAL" clId="{5A0E65DE-02FB-498A-996E-6C89D99867DE}" dt="2022-11-08T10:23:23.072" v="467" actId="20577"/>
          <ac:spMkLst>
            <pc:docMk/>
            <pc:sldMk cId="1674874033" sldId="528"/>
            <ac:spMk id="3" creationId="{C76EEE32-05B1-3943-B6B7-F172254DA883}"/>
          </ac:spMkLst>
        </pc:spChg>
      </pc:sldChg>
      <pc:sldChg chg="delSp modSp mod">
        <pc:chgData name="Alba Colomer Padrosa" userId="24701b79-64c8-45ea-9d2a-51b2814d80e7" providerId="ADAL" clId="{5A0E65DE-02FB-498A-996E-6C89D99867DE}" dt="2022-11-08T10:05:54.116" v="10" actId="478"/>
        <pc:sldMkLst>
          <pc:docMk/>
          <pc:sldMk cId="3498612064" sldId="532"/>
        </pc:sldMkLst>
        <pc:spChg chg="mod">
          <ac:chgData name="Alba Colomer Padrosa" userId="24701b79-64c8-45ea-9d2a-51b2814d80e7" providerId="ADAL" clId="{5A0E65DE-02FB-498A-996E-6C89D99867DE}" dt="2022-11-08T09:55:41.273" v="8" actId="20577"/>
          <ac:spMkLst>
            <pc:docMk/>
            <pc:sldMk cId="3498612064" sldId="532"/>
            <ac:spMk id="3" creationId="{C76EEE32-05B1-3943-B6B7-F172254DA883}"/>
          </ac:spMkLst>
        </pc:spChg>
        <pc:picChg chg="del">
          <ac:chgData name="Alba Colomer Padrosa" userId="24701b79-64c8-45ea-9d2a-51b2814d80e7" providerId="ADAL" clId="{5A0E65DE-02FB-498A-996E-6C89D99867DE}" dt="2022-11-08T10:05:54.116" v="10" actId="478"/>
          <ac:picMkLst>
            <pc:docMk/>
            <pc:sldMk cId="3498612064" sldId="532"/>
            <ac:picMk id="5" creationId="{F4AE4170-D804-1ED1-A81A-626AB95D4BA7}"/>
          </ac:picMkLst>
        </pc:picChg>
      </pc:sldChg>
    </pc:docChg>
  </pc:docChgLst>
  <pc:docChgLst>
    <pc:chgData name="Alba Colomer Padrosa" userId="24701b79-64c8-45ea-9d2a-51b2814d80e7" providerId="ADAL" clId="{034C89FF-E67C-4709-96BE-AC430BB74ECC}"/>
    <pc:docChg chg="undo custSel addSld delSld modSld sldOrd">
      <pc:chgData name="Alba Colomer Padrosa" userId="24701b79-64c8-45ea-9d2a-51b2814d80e7" providerId="ADAL" clId="{034C89FF-E67C-4709-96BE-AC430BB74ECC}" dt="2021-12-02T10:10:25.961" v="487" actId="1592"/>
      <pc:docMkLst>
        <pc:docMk/>
      </pc:docMkLst>
      <pc:sldChg chg="modSp mod">
        <pc:chgData name="Alba Colomer Padrosa" userId="24701b79-64c8-45ea-9d2a-51b2814d80e7" providerId="ADAL" clId="{034C89FF-E67C-4709-96BE-AC430BB74ECC}" dt="2021-11-19T10:30:14.319" v="7" actId="20577"/>
        <pc:sldMkLst>
          <pc:docMk/>
          <pc:sldMk cId="3777327881" sldId="259"/>
        </pc:sldMkLst>
        <pc:spChg chg="mod">
          <ac:chgData name="Alba Colomer Padrosa" userId="24701b79-64c8-45ea-9d2a-51b2814d80e7" providerId="ADAL" clId="{034C89FF-E67C-4709-96BE-AC430BB74ECC}" dt="2021-11-19T10:30:14.319" v="7" actId="20577"/>
          <ac:spMkLst>
            <pc:docMk/>
            <pc:sldMk cId="3777327881" sldId="259"/>
            <ac:spMk id="3" creationId="{C76EEE32-05B1-3943-B6B7-F172254DA883}"/>
          </ac:spMkLst>
        </pc:spChg>
      </pc:sldChg>
      <pc:sldChg chg="modSp add del mod">
        <pc:chgData name="Alba Colomer Padrosa" userId="24701b79-64c8-45ea-9d2a-51b2814d80e7" providerId="ADAL" clId="{034C89FF-E67C-4709-96BE-AC430BB74ECC}" dt="2021-11-22T12:00:06.622" v="107" actId="2696"/>
        <pc:sldMkLst>
          <pc:docMk/>
          <pc:sldMk cId="3333599736" sldId="269"/>
        </pc:sldMkLst>
        <pc:spChg chg="mod">
          <ac:chgData name="Alba Colomer Padrosa" userId="24701b79-64c8-45ea-9d2a-51b2814d80e7" providerId="ADAL" clId="{034C89FF-E67C-4709-96BE-AC430BB74ECC}" dt="2021-11-22T11:58:24.178" v="105" actId="20577"/>
          <ac:spMkLst>
            <pc:docMk/>
            <pc:sldMk cId="3333599736" sldId="269"/>
            <ac:spMk id="2" creationId="{F20262FE-51C3-9547-9ED8-C7F938F2B0AA}"/>
          </ac:spMkLst>
        </pc:spChg>
      </pc:sldChg>
      <pc:sldChg chg="addSp delSp modSp mod addCm delCm modCm">
        <pc:chgData name="Alba Colomer Padrosa" userId="24701b79-64c8-45ea-9d2a-51b2814d80e7" providerId="ADAL" clId="{034C89FF-E67C-4709-96BE-AC430BB74ECC}" dt="2021-12-01T10:27:11.479" v="390" actId="1076"/>
        <pc:sldMkLst>
          <pc:docMk/>
          <pc:sldMk cId="796933934" sldId="270"/>
        </pc:sldMkLst>
        <pc:picChg chg="del mod">
          <ac:chgData name="Alba Colomer Padrosa" userId="24701b79-64c8-45ea-9d2a-51b2814d80e7" providerId="ADAL" clId="{034C89FF-E67C-4709-96BE-AC430BB74ECC}" dt="2021-12-01T10:26:45.864" v="384" actId="478"/>
          <ac:picMkLst>
            <pc:docMk/>
            <pc:sldMk cId="796933934" sldId="270"/>
            <ac:picMk id="5" creationId="{A69636D8-6FC3-47CE-A8A4-195DA12F902A}"/>
          </ac:picMkLst>
        </pc:picChg>
        <pc:picChg chg="mod ord">
          <ac:chgData name="Alba Colomer Padrosa" userId="24701b79-64c8-45ea-9d2a-51b2814d80e7" providerId="ADAL" clId="{034C89FF-E67C-4709-96BE-AC430BB74ECC}" dt="2021-12-01T10:27:11.479" v="390" actId="1076"/>
          <ac:picMkLst>
            <pc:docMk/>
            <pc:sldMk cId="796933934" sldId="270"/>
            <ac:picMk id="6" creationId="{BF123DF9-7382-41BA-9B28-EBA101E9FB32}"/>
          </ac:picMkLst>
        </pc:picChg>
        <pc:picChg chg="add mod modCrop">
          <ac:chgData name="Alba Colomer Padrosa" userId="24701b79-64c8-45ea-9d2a-51b2814d80e7" providerId="ADAL" clId="{034C89FF-E67C-4709-96BE-AC430BB74ECC}" dt="2021-12-01T10:27:09.506" v="389" actId="1076"/>
          <ac:picMkLst>
            <pc:docMk/>
            <pc:sldMk cId="796933934" sldId="270"/>
            <ac:picMk id="7" creationId="{5343B561-8494-48A2-865B-FF347085897C}"/>
          </ac:picMkLst>
        </pc:picChg>
      </pc:sldChg>
      <pc:sldChg chg="modSp mod modNotesTx">
        <pc:chgData name="Alba Colomer Padrosa" userId="24701b79-64c8-45ea-9d2a-51b2814d80e7" providerId="ADAL" clId="{034C89FF-E67C-4709-96BE-AC430BB74ECC}" dt="2021-11-22T09:43:45.496" v="99" actId="20577"/>
        <pc:sldMkLst>
          <pc:docMk/>
          <pc:sldMk cId="4065092381" sldId="272"/>
        </pc:sldMkLst>
        <pc:graphicFrameChg chg="modGraphic">
          <ac:chgData name="Alba Colomer Padrosa" userId="24701b79-64c8-45ea-9d2a-51b2814d80e7" providerId="ADAL" clId="{034C89FF-E67C-4709-96BE-AC430BB74ECC}" dt="2021-11-22T09:43:38.798" v="94" actId="20577"/>
          <ac:graphicFrameMkLst>
            <pc:docMk/>
            <pc:sldMk cId="4065092381" sldId="272"/>
            <ac:graphicFrameMk id="4" creationId="{AB24FC90-5885-46AD-BE78-AA8F3E38EAE4}"/>
          </ac:graphicFrameMkLst>
        </pc:graphicFrameChg>
      </pc:sldChg>
      <pc:sldChg chg="modSp mod">
        <pc:chgData name="Alba Colomer Padrosa" userId="24701b79-64c8-45ea-9d2a-51b2814d80e7" providerId="ADAL" clId="{034C89FF-E67C-4709-96BE-AC430BB74ECC}" dt="2021-12-01T07:47:14.606" v="237" actId="20577"/>
        <pc:sldMkLst>
          <pc:docMk/>
          <pc:sldMk cId="1814485353" sldId="274"/>
        </pc:sldMkLst>
        <pc:spChg chg="mod">
          <ac:chgData name="Alba Colomer Padrosa" userId="24701b79-64c8-45ea-9d2a-51b2814d80e7" providerId="ADAL" clId="{034C89FF-E67C-4709-96BE-AC430BB74ECC}" dt="2021-12-01T07:47:14.606" v="237" actId="20577"/>
          <ac:spMkLst>
            <pc:docMk/>
            <pc:sldMk cId="1814485353" sldId="274"/>
            <ac:spMk id="3" creationId="{BB2CBB76-4557-7B46-9469-7B7C01845645}"/>
          </ac:spMkLst>
        </pc:spChg>
      </pc:sldChg>
      <pc:sldChg chg="modSp mod addCm delCm modCm">
        <pc:chgData name="Alba Colomer Padrosa" userId="24701b79-64c8-45ea-9d2a-51b2814d80e7" providerId="ADAL" clId="{034C89FF-E67C-4709-96BE-AC430BB74ECC}" dt="2021-12-02T07:38:08.008" v="486" actId="20577"/>
        <pc:sldMkLst>
          <pc:docMk/>
          <pc:sldMk cId="3093978584" sldId="275"/>
        </pc:sldMkLst>
        <pc:spChg chg="mod">
          <ac:chgData name="Alba Colomer Padrosa" userId="24701b79-64c8-45ea-9d2a-51b2814d80e7" providerId="ADAL" clId="{034C89FF-E67C-4709-96BE-AC430BB74ECC}" dt="2021-12-02T07:38:08.008" v="486" actId="20577"/>
          <ac:spMkLst>
            <pc:docMk/>
            <pc:sldMk cId="3093978584" sldId="275"/>
            <ac:spMk id="3" creationId="{C76EEE32-05B1-3943-B6B7-F172254DA883}"/>
          </ac:spMkLst>
        </pc:spChg>
      </pc:sldChg>
      <pc:sldChg chg="ord">
        <pc:chgData name="Alba Colomer Padrosa" userId="24701b79-64c8-45ea-9d2a-51b2814d80e7" providerId="ADAL" clId="{034C89FF-E67C-4709-96BE-AC430BB74ECC}" dt="2021-11-22T15:09:50.906" v="109"/>
        <pc:sldMkLst>
          <pc:docMk/>
          <pc:sldMk cId="3159963936" sldId="277"/>
        </pc:sldMkLst>
      </pc:sldChg>
      <pc:sldChg chg="modSp mod ord">
        <pc:chgData name="Alba Colomer Padrosa" userId="24701b79-64c8-45ea-9d2a-51b2814d80e7" providerId="ADAL" clId="{034C89FF-E67C-4709-96BE-AC430BB74ECC}" dt="2021-11-22T15:09:50.906" v="109"/>
        <pc:sldMkLst>
          <pc:docMk/>
          <pc:sldMk cId="230346483" sldId="278"/>
        </pc:sldMkLst>
        <pc:spChg chg="mod">
          <ac:chgData name="Alba Colomer Padrosa" userId="24701b79-64c8-45ea-9d2a-51b2814d80e7" providerId="ADAL" clId="{034C89FF-E67C-4709-96BE-AC430BB74ECC}" dt="2021-11-22T11:50:26.314" v="103" actId="20577"/>
          <ac:spMkLst>
            <pc:docMk/>
            <pc:sldMk cId="230346483" sldId="278"/>
            <ac:spMk id="2" creationId="{F20262FE-51C3-9547-9ED8-C7F938F2B0AA}"/>
          </ac:spMkLst>
        </pc:spChg>
      </pc:sldChg>
      <pc:sldChg chg="add del">
        <pc:chgData name="Alba Colomer Padrosa" userId="24701b79-64c8-45ea-9d2a-51b2814d80e7" providerId="ADAL" clId="{034C89FF-E67C-4709-96BE-AC430BB74ECC}" dt="2021-11-22T12:00:06.622" v="107" actId="2696"/>
        <pc:sldMkLst>
          <pc:docMk/>
          <pc:sldMk cId="4265792682" sldId="279"/>
        </pc:sldMkLst>
      </pc:sldChg>
      <pc:sldChg chg="add del">
        <pc:chgData name="Alba Colomer Padrosa" userId="24701b79-64c8-45ea-9d2a-51b2814d80e7" providerId="ADAL" clId="{034C89FF-E67C-4709-96BE-AC430BB74ECC}" dt="2021-11-22T12:00:06.622" v="107" actId="2696"/>
        <pc:sldMkLst>
          <pc:docMk/>
          <pc:sldMk cId="1868354884" sldId="280"/>
        </pc:sldMkLst>
      </pc:sldChg>
      <pc:sldChg chg="modSp mod">
        <pc:chgData name="Alba Colomer Padrosa" userId="24701b79-64c8-45ea-9d2a-51b2814d80e7" providerId="ADAL" clId="{034C89FF-E67C-4709-96BE-AC430BB74ECC}" dt="2021-12-01T07:47:43.275" v="239"/>
        <pc:sldMkLst>
          <pc:docMk/>
          <pc:sldMk cId="715023471" sldId="281"/>
        </pc:sldMkLst>
        <pc:spChg chg="mod">
          <ac:chgData name="Alba Colomer Padrosa" userId="24701b79-64c8-45ea-9d2a-51b2814d80e7" providerId="ADAL" clId="{034C89FF-E67C-4709-96BE-AC430BB74ECC}" dt="2021-12-01T07:47:43.275" v="239"/>
          <ac:spMkLst>
            <pc:docMk/>
            <pc:sldMk cId="715023471" sldId="281"/>
            <ac:spMk id="3" creationId="{BB2CBB76-4557-7B46-9469-7B7C01845645}"/>
          </ac:spMkLst>
        </pc:spChg>
      </pc:sldChg>
      <pc:sldChg chg="delCm modCm">
        <pc:chgData name="Alba Colomer Padrosa" userId="24701b79-64c8-45ea-9d2a-51b2814d80e7" providerId="ADAL" clId="{034C89FF-E67C-4709-96BE-AC430BB74ECC}" dt="2021-12-02T10:10:25.961" v="487" actId="1592"/>
        <pc:sldMkLst>
          <pc:docMk/>
          <pc:sldMk cId="3352944647" sldId="282"/>
        </pc:sldMkLst>
      </pc:sldChg>
      <pc:sldChg chg="addCm delCm modCm">
        <pc:chgData name="Alba Colomer Padrosa" userId="24701b79-64c8-45ea-9d2a-51b2814d80e7" providerId="ADAL" clId="{034C89FF-E67C-4709-96BE-AC430BB74ECC}" dt="2021-12-01T10:25:48.122" v="373" actId="1592"/>
        <pc:sldMkLst>
          <pc:docMk/>
          <pc:sldMk cId="980133645" sldId="283"/>
        </pc:sldMkLst>
      </pc:sldChg>
      <pc:sldChg chg="addCm delCm modCm">
        <pc:chgData name="Alba Colomer Padrosa" userId="24701b79-64c8-45ea-9d2a-51b2814d80e7" providerId="ADAL" clId="{034C89FF-E67C-4709-96BE-AC430BB74ECC}" dt="2021-12-01T10:25:51.874" v="374" actId="1592"/>
        <pc:sldMkLst>
          <pc:docMk/>
          <pc:sldMk cId="1430904262" sldId="284"/>
        </pc:sldMkLst>
      </pc:sldChg>
      <pc:sldChg chg="modSp mod">
        <pc:chgData name="Alba Colomer Padrosa" userId="24701b79-64c8-45ea-9d2a-51b2814d80e7" providerId="ADAL" clId="{034C89FF-E67C-4709-96BE-AC430BB74ECC}" dt="2021-12-01T07:47:28.920" v="238"/>
        <pc:sldMkLst>
          <pc:docMk/>
          <pc:sldMk cId="4247783656" sldId="285"/>
        </pc:sldMkLst>
        <pc:spChg chg="mod">
          <ac:chgData name="Alba Colomer Padrosa" userId="24701b79-64c8-45ea-9d2a-51b2814d80e7" providerId="ADAL" clId="{034C89FF-E67C-4709-96BE-AC430BB74ECC}" dt="2021-12-01T07:47:28.920" v="238"/>
          <ac:spMkLst>
            <pc:docMk/>
            <pc:sldMk cId="4247783656" sldId="285"/>
            <ac:spMk id="3" creationId="{BB2CBB76-4557-7B46-9469-7B7C01845645}"/>
          </ac:spMkLst>
        </pc:spChg>
      </pc:sldChg>
      <pc:sldChg chg="modSp mod">
        <pc:chgData name="Alba Colomer Padrosa" userId="24701b79-64c8-45ea-9d2a-51b2814d80e7" providerId="ADAL" clId="{034C89FF-E67C-4709-96BE-AC430BB74ECC}" dt="2021-11-22T09:43:32.420" v="89" actId="20577"/>
        <pc:sldMkLst>
          <pc:docMk/>
          <pc:sldMk cId="1205785492" sldId="286"/>
        </pc:sldMkLst>
        <pc:spChg chg="mod">
          <ac:chgData name="Alba Colomer Padrosa" userId="24701b79-64c8-45ea-9d2a-51b2814d80e7" providerId="ADAL" clId="{034C89FF-E67C-4709-96BE-AC430BB74ECC}" dt="2021-11-22T09:43:32.420" v="89" actId="20577"/>
          <ac:spMkLst>
            <pc:docMk/>
            <pc:sldMk cId="1205785492" sldId="286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034C89FF-E67C-4709-96BE-AC430BB74ECC}" dt="2021-11-19T10:31:15.042" v="29" actId="20577"/>
        <pc:sldMkLst>
          <pc:docMk/>
          <pc:sldMk cId="105090924" sldId="287"/>
        </pc:sldMkLst>
        <pc:spChg chg="mod">
          <ac:chgData name="Alba Colomer Padrosa" userId="24701b79-64c8-45ea-9d2a-51b2814d80e7" providerId="ADAL" clId="{034C89FF-E67C-4709-96BE-AC430BB74ECC}" dt="2021-11-19T10:31:15.042" v="29" actId="20577"/>
          <ac:spMkLst>
            <pc:docMk/>
            <pc:sldMk cId="105090924" sldId="287"/>
            <ac:spMk id="3" creationId="{DE097F0F-A581-0C40-B0B3-F7CC4D968C50}"/>
          </ac:spMkLst>
        </pc:spChg>
      </pc:sldChg>
      <pc:sldChg chg="modSp mod">
        <pc:chgData name="Alba Colomer Padrosa" userId="24701b79-64c8-45ea-9d2a-51b2814d80e7" providerId="ADAL" clId="{034C89FF-E67C-4709-96BE-AC430BB74ECC}" dt="2021-11-19T10:31:21.812" v="33" actId="20577"/>
        <pc:sldMkLst>
          <pc:docMk/>
          <pc:sldMk cId="3426775421" sldId="288"/>
        </pc:sldMkLst>
        <pc:spChg chg="mod">
          <ac:chgData name="Alba Colomer Padrosa" userId="24701b79-64c8-45ea-9d2a-51b2814d80e7" providerId="ADAL" clId="{034C89FF-E67C-4709-96BE-AC430BB74ECC}" dt="2021-11-19T10:31:21.812" v="33" actId="20577"/>
          <ac:spMkLst>
            <pc:docMk/>
            <pc:sldMk cId="3426775421" sldId="288"/>
            <ac:spMk id="3" creationId="{DE097F0F-A581-0C40-B0B3-F7CC4D968C50}"/>
          </ac:spMkLst>
        </pc:spChg>
      </pc:sldChg>
      <pc:sldChg chg="modSp mod">
        <pc:chgData name="Alba Colomer Padrosa" userId="24701b79-64c8-45ea-9d2a-51b2814d80e7" providerId="ADAL" clId="{034C89FF-E67C-4709-96BE-AC430BB74ECC}" dt="2021-11-23T07:47:08.405" v="116" actId="20577"/>
        <pc:sldMkLst>
          <pc:docMk/>
          <pc:sldMk cId="2472062337" sldId="291"/>
        </pc:sldMkLst>
        <pc:spChg chg="mod">
          <ac:chgData name="Alba Colomer Padrosa" userId="24701b79-64c8-45ea-9d2a-51b2814d80e7" providerId="ADAL" clId="{034C89FF-E67C-4709-96BE-AC430BB74ECC}" dt="2021-11-23T07:47:08.405" v="116" actId="20577"/>
          <ac:spMkLst>
            <pc:docMk/>
            <pc:sldMk cId="2472062337" sldId="291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034C89FF-E67C-4709-96BE-AC430BB74ECC}" dt="2021-11-23T07:47:05.109" v="115" actId="20577"/>
        <pc:sldMkLst>
          <pc:docMk/>
          <pc:sldMk cId="1161988462" sldId="292"/>
        </pc:sldMkLst>
        <pc:spChg chg="mod">
          <ac:chgData name="Alba Colomer Padrosa" userId="24701b79-64c8-45ea-9d2a-51b2814d80e7" providerId="ADAL" clId="{034C89FF-E67C-4709-96BE-AC430BB74ECC}" dt="2021-11-23T07:47:05.109" v="115" actId="20577"/>
          <ac:spMkLst>
            <pc:docMk/>
            <pc:sldMk cId="1161988462" sldId="292"/>
            <ac:spMk id="2" creationId="{F20262FE-51C3-9547-9ED8-C7F938F2B0AA}"/>
          </ac:spMkLst>
        </pc:spChg>
      </pc:sldChg>
      <pc:sldChg chg="modSp mod addCm delCm modCm">
        <pc:chgData name="Alba Colomer Padrosa" userId="24701b79-64c8-45ea-9d2a-51b2814d80e7" providerId="ADAL" clId="{034C89FF-E67C-4709-96BE-AC430BB74ECC}" dt="2021-12-01T07:53:48.924" v="360" actId="20577"/>
        <pc:sldMkLst>
          <pc:docMk/>
          <pc:sldMk cId="946265101" sldId="293"/>
        </pc:sldMkLst>
        <pc:spChg chg="mod">
          <ac:chgData name="Alba Colomer Padrosa" userId="24701b79-64c8-45ea-9d2a-51b2814d80e7" providerId="ADAL" clId="{034C89FF-E67C-4709-96BE-AC430BB74ECC}" dt="2021-11-23T07:46:55.839" v="114" actId="20577"/>
          <ac:spMkLst>
            <pc:docMk/>
            <pc:sldMk cId="946265101" sldId="293"/>
            <ac:spMk id="2" creationId="{F20262FE-51C3-9547-9ED8-C7F938F2B0AA}"/>
          </ac:spMkLst>
        </pc:spChg>
        <pc:graphicFrameChg chg="mod modGraphic">
          <ac:chgData name="Alba Colomer Padrosa" userId="24701b79-64c8-45ea-9d2a-51b2814d80e7" providerId="ADAL" clId="{034C89FF-E67C-4709-96BE-AC430BB74ECC}" dt="2021-12-01T07:53:48.924" v="360" actId="20577"/>
          <ac:graphicFrameMkLst>
            <pc:docMk/>
            <pc:sldMk cId="946265101" sldId="293"/>
            <ac:graphicFrameMk id="3" creationId="{616372FC-7620-46CE-8A46-33D732437571}"/>
          </ac:graphicFrameMkLst>
        </pc:graphicFrameChg>
      </pc:sldChg>
      <pc:sldChg chg="modSp mod">
        <pc:chgData name="Alba Colomer Padrosa" userId="24701b79-64c8-45ea-9d2a-51b2814d80e7" providerId="ADAL" clId="{034C89FF-E67C-4709-96BE-AC430BB74ECC}" dt="2021-11-23T07:46:52.691" v="113" actId="20577"/>
        <pc:sldMkLst>
          <pc:docMk/>
          <pc:sldMk cId="1585071139" sldId="294"/>
        </pc:sldMkLst>
        <pc:spChg chg="mod">
          <ac:chgData name="Alba Colomer Padrosa" userId="24701b79-64c8-45ea-9d2a-51b2814d80e7" providerId="ADAL" clId="{034C89FF-E67C-4709-96BE-AC430BB74ECC}" dt="2021-11-23T07:46:52.691" v="113" actId="20577"/>
          <ac:spMkLst>
            <pc:docMk/>
            <pc:sldMk cId="1585071139" sldId="294"/>
            <ac:spMk id="2" creationId="{F20262FE-51C3-9547-9ED8-C7F938F2B0AA}"/>
          </ac:spMkLst>
        </pc:spChg>
        <pc:graphicFrameChg chg="modGraphic">
          <ac:chgData name="Alba Colomer Padrosa" userId="24701b79-64c8-45ea-9d2a-51b2814d80e7" providerId="ADAL" clId="{034C89FF-E67C-4709-96BE-AC430BB74ECC}" dt="2021-11-23T07:45:05.777" v="111" actId="14734"/>
          <ac:graphicFrameMkLst>
            <pc:docMk/>
            <pc:sldMk cId="1585071139" sldId="294"/>
            <ac:graphicFrameMk id="3" creationId="{616372FC-7620-46CE-8A46-33D732437571}"/>
          </ac:graphicFrameMkLst>
        </pc:graphicFrameChg>
      </pc:sldChg>
      <pc:sldChg chg="modSp mod">
        <pc:chgData name="Alba Colomer Padrosa" userId="24701b79-64c8-45ea-9d2a-51b2814d80e7" providerId="ADAL" clId="{034C89FF-E67C-4709-96BE-AC430BB74ECC}" dt="2021-11-23T07:46:46.479" v="112" actId="20577"/>
        <pc:sldMkLst>
          <pc:docMk/>
          <pc:sldMk cId="1489252034" sldId="295"/>
        </pc:sldMkLst>
        <pc:spChg chg="mod">
          <ac:chgData name="Alba Colomer Padrosa" userId="24701b79-64c8-45ea-9d2a-51b2814d80e7" providerId="ADAL" clId="{034C89FF-E67C-4709-96BE-AC430BB74ECC}" dt="2021-11-23T07:46:46.479" v="112" actId="20577"/>
          <ac:spMkLst>
            <pc:docMk/>
            <pc:sldMk cId="1489252034" sldId="295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034C89FF-E67C-4709-96BE-AC430BB74ECC}" dt="2021-12-01T07:47:52.658" v="240"/>
        <pc:sldMkLst>
          <pc:docMk/>
          <pc:sldMk cId="2637897676" sldId="300"/>
        </pc:sldMkLst>
        <pc:spChg chg="mod">
          <ac:chgData name="Alba Colomer Padrosa" userId="24701b79-64c8-45ea-9d2a-51b2814d80e7" providerId="ADAL" clId="{034C89FF-E67C-4709-96BE-AC430BB74ECC}" dt="2021-11-24T07:06:21.852" v="118" actId="1076"/>
          <ac:spMkLst>
            <pc:docMk/>
            <pc:sldMk cId="2637897676" sldId="300"/>
            <ac:spMk id="2" creationId="{01381EDA-2BD6-E94B-B284-A5CDC866409E}"/>
          </ac:spMkLst>
        </pc:spChg>
        <pc:spChg chg="mod">
          <ac:chgData name="Alba Colomer Padrosa" userId="24701b79-64c8-45ea-9d2a-51b2814d80e7" providerId="ADAL" clId="{034C89FF-E67C-4709-96BE-AC430BB74ECC}" dt="2021-12-01T07:47:52.658" v="240"/>
          <ac:spMkLst>
            <pc:docMk/>
            <pc:sldMk cId="2637897676" sldId="300"/>
            <ac:spMk id="3" creationId="{BB2CBB76-4557-7B46-9469-7B7C01845645}"/>
          </ac:spMkLst>
        </pc:spChg>
      </pc:sldChg>
      <pc:sldChg chg="modSp mod">
        <pc:chgData name="Alba Colomer Padrosa" userId="24701b79-64c8-45ea-9d2a-51b2814d80e7" providerId="ADAL" clId="{034C89FF-E67C-4709-96BE-AC430BB74ECC}" dt="2021-12-01T07:47:59.477" v="241"/>
        <pc:sldMkLst>
          <pc:docMk/>
          <pc:sldMk cId="3473348616" sldId="305"/>
        </pc:sldMkLst>
        <pc:spChg chg="mod">
          <ac:chgData name="Alba Colomer Padrosa" userId="24701b79-64c8-45ea-9d2a-51b2814d80e7" providerId="ADAL" clId="{034C89FF-E67C-4709-96BE-AC430BB74ECC}" dt="2021-12-01T07:47:59.477" v="241"/>
          <ac:spMkLst>
            <pc:docMk/>
            <pc:sldMk cId="3473348616" sldId="305"/>
            <ac:spMk id="3" creationId="{BB2CBB76-4557-7B46-9469-7B7C01845645}"/>
          </ac:spMkLst>
        </pc:spChg>
      </pc:sldChg>
      <pc:sldChg chg="modSp mod">
        <pc:chgData name="Alba Colomer Padrosa" userId="24701b79-64c8-45ea-9d2a-51b2814d80e7" providerId="ADAL" clId="{034C89FF-E67C-4709-96BE-AC430BB74ECC}" dt="2021-12-01T11:25:49.352" v="463" actId="123"/>
        <pc:sldMkLst>
          <pc:docMk/>
          <pc:sldMk cId="1904486358" sldId="309"/>
        </pc:sldMkLst>
        <pc:graphicFrameChg chg="mod modGraphic">
          <ac:chgData name="Alba Colomer Padrosa" userId="24701b79-64c8-45ea-9d2a-51b2814d80e7" providerId="ADAL" clId="{034C89FF-E67C-4709-96BE-AC430BB74ECC}" dt="2021-12-01T11:25:49.352" v="463" actId="123"/>
          <ac:graphicFrameMkLst>
            <pc:docMk/>
            <pc:sldMk cId="1904486358" sldId="309"/>
            <ac:graphicFrameMk id="6" creationId="{E245B912-87BC-4428-9696-A64035561854}"/>
          </ac:graphicFrameMkLst>
        </pc:graphicFrameChg>
      </pc:sldChg>
      <pc:sldChg chg="del">
        <pc:chgData name="Alba Colomer Padrosa" userId="24701b79-64c8-45ea-9d2a-51b2814d80e7" providerId="ADAL" clId="{034C89FF-E67C-4709-96BE-AC430BB74ECC}" dt="2021-11-19T11:16:39.025" v="40" actId="47"/>
        <pc:sldMkLst>
          <pc:docMk/>
          <pc:sldMk cId="4132126866" sldId="311"/>
        </pc:sldMkLst>
      </pc:sldChg>
      <pc:sldChg chg="delSp modSp mod">
        <pc:chgData name="Alba Colomer Padrosa" userId="24701b79-64c8-45ea-9d2a-51b2814d80e7" providerId="ADAL" clId="{034C89FF-E67C-4709-96BE-AC430BB74ECC}" dt="2021-11-19T11:41:37.155" v="80" actId="1037"/>
        <pc:sldMkLst>
          <pc:docMk/>
          <pc:sldMk cId="3786512803" sldId="312"/>
        </pc:sldMkLst>
        <pc:spChg chg="mod">
          <ac:chgData name="Alba Colomer Padrosa" userId="24701b79-64c8-45ea-9d2a-51b2814d80e7" providerId="ADAL" clId="{034C89FF-E67C-4709-96BE-AC430BB74ECC}" dt="2021-11-19T11:41:31.832" v="66" actId="14100"/>
          <ac:spMkLst>
            <pc:docMk/>
            <pc:sldMk cId="3786512803" sldId="312"/>
            <ac:spMk id="4" creationId="{A508580E-E669-435F-8DB7-26DAD79EF494}"/>
          </ac:spMkLst>
        </pc:spChg>
        <pc:grpChg chg="del">
          <ac:chgData name="Alba Colomer Padrosa" userId="24701b79-64c8-45ea-9d2a-51b2814d80e7" providerId="ADAL" clId="{034C89FF-E67C-4709-96BE-AC430BB74ECC}" dt="2021-11-19T11:40:47.371" v="46" actId="165"/>
          <ac:grpSpMkLst>
            <pc:docMk/>
            <pc:sldMk cId="3786512803" sldId="312"/>
            <ac:grpSpMk id="3" creationId="{4A6537D4-C4FF-4384-846F-F0C9839196A0}"/>
          </ac:grpSpMkLst>
        </pc:grpChg>
        <pc:graphicFrameChg chg="mod topLvl modGraphic">
          <ac:chgData name="Alba Colomer Padrosa" userId="24701b79-64c8-45ea-9d2a-51b2814d80e7" providerId="ADAL" clId="{034C89FF-E67C-4709-96BE-AC430BB74ECC}" dt="2021-11-19T11:41:37.155" v="80" actId="1037"/>
          <ac:graphicFrameMkLst>
            <pc:docMk/>
            <pc:sldMk cId="3786512803" sldId="312"/>
            <ac:graphicFrameMk id="5" creationId="{3F67627A-2002-4C11-976B-6A78E3FD60F7}"/>
          </ac:graphicFrameMkLst>
        </pc:graphicFrameChg>
        <pc:graphicFrameChg chg="mod topLvl modGraphic">
          <ac:chgData name="Alba Colomer Padrosa" userId="24701b79-64c8-45ea-9d2a-51b2814d80e7" providerId="ADAL" clId="{034C89FF-E67C-4709-96BE-AC430BB74ECC}" dt="2021-11-19T11:41:37.155" v="80" actId="1037"/>
          <ac:graphicFrameMkLst>
            <pc:docMk/>
            <pc:sldMk cId="3786512803" sldId="312"/>
            <ac:graphicFrameMk id="6" creationId="{A0B2F5E9-18E2-48E2-8F9D-30EB0EE81B3B}"/>
          </ac:graphicFrameMkLst>
        </pc:graphicFrameChg>
        <pc:graphicFrameChg chg="mod">
          <ac:chgData name="Alba Colomer Padrosa" userId="24701b79-64c8-45ea-9d2a-51b2814d80e7" providerId="ADAL" clId="{034C89FF-E67C-4709-96BE-AC430BB74ECC}" dt="2021-11-19T11:41:13.725" v="65" actId="554"/>
          <ac:graphicFrameMkLst>
            <pc:docMk/>
            <pc:sldMk cId="3786512803" sldId="312"/>
            <ac:graphicFrameMk id="7" creationId="{332E6785-DD31-4AB2-8869-9F51DB2054D2}"/>
          </ac:graphicFrameMkLst>
        </pc:graphicFrameChg>
        <pc:graphicFrameChg chg="mod topLvl modGraphic">
          <ac:chgData name="Alba Colomer Padrosa" userId="24701b79-64c8-45ea-9d2a-51b2814d80e7" providerId="ADAL" clId="{034C89FF-E67C-4709-96BE-AC430BB74ECC}" dt="2021-11-19T11:41:37.155" v="80" actId="1037"/>
          <ac:graphicFrameMkLst>
            <pc:docMk/>
            <pc:sldMk cId="3786512803" sldId="312"/>
            <ac:graphicFrameMk id="8" creationId="{35C4BF42-AB37-496C-AB1A-053BE3A9C097}"/>
          </ac:graphicFrameMkLst>
        </pc:graphicFrameChg>
      </pc:sldChg>
      <pc:sldChg chg="modSp mod">
        <pc:chgData name="Alba Colomer Padrosa" userId="24701b79-64c8-45ea-9d2a-51b2814d80e7" providerId="ADAL" clId="{034C89FF-E67C-4709-96BE-AC430BB74ECC}" dt="2021-11-19T10:32:34.050" v="39" actId="114"/>
        <pc:sldMkLst>
          <pc:docMk/>
          <pc:sldMk cId="2438936580" sldId="314"/>
        </pc:sldMkLst>
        <pc:spChg chg="mod">
          <ac:chgData name="Alba Colomer Padrosa" userId="24701b79-64c8-45ea-9d2a-51b2814d80e7" providerId="ADAL" clId="{034C89FF-E67C-4709-96BE-AC430BB74ECC}" dt="2021-11-19T10:32:34.050" v="39" actId="114"/>
          <ac:spMkLst>
            <pc:docMk/>
            <pc:sldMk cId="2438936580" sldId="314"/>
            <ac:spMk id="12" creationId="{17FC49AA-21E0-401F-A706-11A504FD20C3}"/>
          </ac:spMkLst>
        </pc:spChg>
      </pc:sldChg>
      <pc:sldChg chg="modSp add mod">
        <pc:chgData name="Alba Colomer Padrosa" userId="24701b79-64c8-45ea-9d2a-51b2814d80e7" providerId="ADAL" clId="{034C89FF-E67C-4709-96BE-AC430BB74ECC}" dt="2021-12-01T07:46:33.504" v="206"/>
        <pc:sldMkLst>
          <pc:docMk/>
          <pc:sldMk cId="4039434933" sldId="321"/>
        </pc:sldMkLst>
        <pc:spChg chg="mod">
          <ac:chgData name="Alba Colomer Padrosa" userId="24701b79-64c8-45ea-9d2a-51b2814d80e7" providerId="ADAL" clId="{034C89FF-E67C-4709-96BE-AC430BB74ECC}" dt="2021-12-01T07:41:51.604" v="157" actId="14100"/>
          <ac:spMkLst>
            <pc:docMk/>
            <pc:sldMk cId="4039434933" sldId="321"/>
            <ac:spMk id="2" creationId="{09B29C9A-550B-114F-9B2F-060018805E26}"/>
          </ac:spMkLst>
        </pc:spChg>
        <pc:spChg chg="mod">
          <ac:chgData name="Alba Colomer Padrosa" userId="24701b79-64c8-45ea-9d2a-51b2814d80e7" providerId="ADAL" clId="{034C89FF-E67C-4709-96BE-AC430BB74ECC}" dt="2021-12-01T07:46:33.504" v="206"/>
          <ac:spMkLst>
            <pc:docMk/>
            <pc:sldMk cId="4039434933" sldId="321"/>
            <ac:spMk id="3" creationId="{6C6FCB52-11F2-7444-BFF5-C56D3454EB6A}"/>
          </ac:spMkLst>
        </pc:spChg>
      </pc:sldChg>
    </pc:docChg>
  </pc:docChgLst>
  <pc:docChgLst>
    <pc:chgData name="ARILLO ARANDA Paloma (OP)" userId="5aac095e-000b-4e56-a478-19e81d922c1e" providerId="ADAL" clId="{29A64916-09C1-493D-A273-BA2940C77F1A}"/>
    <pc:docChg chg="modSld">
      <pc:chgData name="ARILLO ARANDA Paloma (OP)" userId="5aac095e-000b-4e56-a478-19e81d922c1e" providerId="ADAL" clId="{29A64916-09C1-493D-A273-BA2940C77F1A}" dt="2022-11-23T14:39:08.289" v="80" actId="20577"/>
      <pc:docMkLst>
        <pc:docMk/>
      </pc:docMkLst>
      <pc:sldChg chg="modSp mod">
        <pc:chgData name="ARILLO ARANDA Paloma (OP)" userId="5aac095e-000b-4e56-a478-19e81d922c1e" providerId="ADAL" clId="{29A64916-09C1-493D-A273-BA2940C77F1A}" dt="2022-11-23T14:27:05.080" v="8" actId="20577"/>
        <pc:sldMkLst>
          <pc:docMk/>
          <pc:sldMk cId="255292099" sldId="258"/>
        </pc:sldMkLst>
        <pc:spChg chg="mod">
          <ac:chgData name="ARILLO ARANDA Paloma (OP)" userId="5aac095e-000b-4e56-a478-19e81d922c1e" providerId="ADAL" clId="{29A64916-09C1-493D-A273-BA2940C77F1A}" dt="2022-11-23T14:27:05.080" v="8" actId="20577"/>
          <ac:spMkLst>
            <pc:docMk/>
            <pc:sldMk cId="255292099" sldId="258"/>
            <ac:spMk id="3" creationId="{BB2CBB76-4557-7B46-9469-7B7C01845645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2:07.889" v="26" actId="20577"/>
        <pc:sldMkLst>
          <pc:docMk/>
          <pc:sldMk cId="3777327881" sldId="259"/>
        </pc:sldMkLst>
        <pc:spChg chg="mod">
          <ac:chgData name="ARILLO ARANDA Paloma (OP)" userId="5aac095e-000b-4e56-a478-19e81d922c1e" providerId="ADAL" clId="{29A64916-09C1-493D-A273-BA2940C77F1A}" dt="2022-11-23T14:32:07.889" v="26" actId="20577"/>
          <ac:spMkLst>
            <pc:docMk/>
            <pc:sldMk cId="3777327881" sldId="259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9:08.289" v="80" actId="20577"/>
        <pc:sldMkLst>
          <pc:docMk/>
          <pc:sldMk cId="3464546596" sldId="348"/>
        </pc:sldMkLst>
        <pc:spChg chg="mod">
          <ac:chgData name="ARILLO ARANDA Paloma (OP)" userId="5aac095e-000b-4e56-a478-19e81d922c1e" providerId="ADAL" clId="{29A64916-09C1-493D-A273-BA2940C77F1A}" dt="2022-11-23T14:39:08.289" v="80" actId="20577"/>
          <ac:spMkLst>
            <pc:docMk/>
            <pc:sldMk cId="3464546596" sldId="348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6:12.383" v="59"/>
        <pc:sldMkLst>
          <pc:docMk/>
          <pc:sldMk cId="72730434" sldId="366"/>
        </pc:sldMkLst>
        <pc:spChg chg="mod">
          <ac:chgData name="ARILLO ARANDA Paloma (OP)" userId="5aac095e-000b-4e56-a478-19e81d922c1e" providerId="ADAL" clId="{29A64916-09C1-493D-A273-BA2940C77F1A}" dt="2022-11-23T14:36:12.383" v="59"/>
          <ac:spMkLst>
            <pc:docMk/>
            <pc:sldMk cId="72730434" sldId="366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7:42.970" v="60"/>
        <pc:sldMkLst>
          <pc:docMk/>
          <pc:sldMk cId="1909836429" sldId="369"/>
        </pc:sldMkLst>
        <pc:spChg chg="mod">
          <ac:chgData name="ARILLO ARANDA Paloma (OP)" userId="5aac095e-000b-4e56-a478-19e81d922c1e" providerId="ADAL" clId="{29A64916-09C1-493D-A273-BA2940C77F1A}" dt="2022-11-23T14:37:42.970" v="60"/>
          <ac:spMkLst>
            <pc:docMk/>
            <pc:sldMk cId="1909836429" sldId="369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8:59.601" v="79" actId="113"/>
        <pc:sldMkLst>
          <pc:docMk/>
          <pc:sldMk cId="292544556" sldId="377"/>
        </pc:sldMkLst>
        <pc:spChg chg="mod">
          <ac:chgData name="ARILLO ARANDA Paloma (OP)" userId="5aac095e-000b-4e56-a478-19e81d922c1e" providerId="ADAL" clId="{29A64916-09C1-493D-A273-BA2940C77F1A}" dt="2022-11-23T14:38:59.601" v="79" actId="113"/>
          <ac:spMkLst>
            <pc:docMk/>
            <pc:sldMk cId="292544556" sldId="377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8:13.105" v="62"/>
        <pc:sldMkLst>
          <pc:docMk/>
          <pc:sldMk cId="1803515802" sldId="383"/>
        </pc:sldMkLst>
        <pc:spChg chg="mod">
          <ac:chgData name="ARILLO ARANDA Paloma (OP)" userId="5aac095e-000b-4e56-a478-19e81d922c1e" providerId="ADAL" clId="{29A64916-09C1-493D-A273-BA2940C77F1A}" dt="2022-11-23T14:38:13.105" v="62"/>
          <ac:spMkLst>
            <pc:docMk/>
            <pc:sldMk cId="1803515802" sldId="383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2:28.274" v="30" actId="20577"/>
        <pc:sldMkLst>
          <pc:docMk/>
          <pc:sldMk cId="4174182686" sldId="502"/>
        </pc:sldMkLst>
        <pc:spChg chg="mod">
          <ac:chgData name="ARILLO ARANDA Paloma (OP)" userId="5aac095e-000b-4e56-a478-19e81d922c1e" providerId="ADAL" clId="{29A64916-09C1-493D-A273-BA2940C77F1A}" dt="2022-11-23T14:32:28.274" v="30" actId="20577"/>
          <ac:spMkLst>
            <pc:docMk/>
            <pc:sldMk cId="4174182686" sldId="502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2:41.783" v="33" actId="20577"/>
        <pc:sldMkLst>
          <pc:docMk/>
          <pc:sldMk cId="825831830" sldId="507"/>
        </pc:sldMkLst>
        <pc:spChg chg="mod">
          <ac:chgData name="ARILLO ARANDA Paloma (OP)" userId="5aac095e-000b-4e56-a478-19e81d922c1e" providerId="ADAL" clId="{29A64916-09C1-493D-A273-BA2940C77F1A}" dt="2022-11-23T14:32:41.783" v="33" actId="20577"/>
          <ac:spMkLst>
            <pc:docMk/>
            <pc:sldMk cId="825831830" sldId="507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2:57.921" v="35" actId="20577"/>
        <pc:sldMkLst>
          <pc:docMk/>
          <pc:sldMk cId="1070695290" sldId="508"/>
        </pc:sldMkLst>
        <pc:spChg chg="mod">
          <ac:chgData name="ARILLO ARANDA Paloma (OP)" userId="5aac095e-000b-4e56-a478-19e81d922c1e" providerId="ADAL" clId="{29A64916-09C1-493D-A273-BA2940C77F1A}" dt="2022-11-23T14:32:57.921" v="35" actId="20577"/>
          <ac:spMkLst>
            <pc:docMk/>
            <pc:sldMk cId="1070695290" sldId="508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4:19.560" v="55" actId="20577"/>
        <pc:sldMkLst>
          <pc:docMk/>
          <pc:sldMk cId="3045992418" sldId="524"/>
        </pc:sldMkLst>
        <pc:spChg chg="mod">
          <ac:chgData name="ARILLO ARANDA Paloma (OP)" userId="5aac095e-000b-4e56-a478-19e81d922c1e" providerId="ADAL" clId="{29A64916-09C1-493D-A273-BA2940C77F1A}" dt="2022-11-23T14:34:19.560" v="55" actId="20577"/>
          <ac:spMkLst>
            <pc:docMk/>
            <pc:sldMk cId="3045992418" sldId="524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3:33.540" v="43" actId="113"/>
        <pc:sldMkLst>
          <pc:docMk/>
          <pc:sldMk cId="3606565186" sldId="527"/>
        </pc:sldMkLst>
        <pc:spChg chg="mod">
          <ac:chgData name="ARILLO ARANDA Paloma (OP)" userId="5aac095e-000b-4e56-a478-19e81d922c1e" providerId="ADAL" clId="{29A64916-09C1-493D-A273-BA2940C77F1A}" dt="2022-11-23T14:33:33.540" v="43" actId="113"/>
          <ac:spMkLst>
            <pc:docMk/>
            <pc:sldMk cId="3606565186" sldId="527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1:58.440" v="25" actId="20577"/>
        <pc:sldMkLst>
          <pc:docMk/>
          <pc:sldMk cId="3498612064" sldId="532"/>
        </pc:sldMkLst>
        <pc:spChg chg="mod">
          <ac:chgData name="ARILLO ARANDA Paloma (OP)" userId="5aac095e-000b-4e56-a478-19e81d922c1e" providerId="ADAL" clId="{29A64916-09C1-493D-A273-BA2940C77F1A}" dt="2022-11-23T14:31:58.440" v="25" actId="20577"/>
          <ac:spMkLst>
            <pc:docMk/>
            <pc:sldMk cId="3498612064" sldId="532"/>
            <ac:spMk id="3" creationId="{C76EEE32-05B1-3943-B6B7-F172254DA883}"/>
          </ac:spMkLst>
        </pc:spChg>
      </pc:sldChg>
      <pc:sldChg chg="modSp mod">
        <pc:chgData name="ARILLO ARANDA Paloma (OP)" userId="5aac095e-000b-4e56-a478-19e81d922c1e" providerId="ADAL" clId="{29A64916-09C1-493D-A273-BA2940C77F1A}" dt="2022-11-23T14:34:26.046" v="57" actId="20577"/>
        <pc:sldMkLst>
          <pc:docMk/>
          <pc:sldMk cId="471519921" sldId="535"/>
        </pc:sldMkLst>
        <pc:spChg chg="mod">
          <ac:chgData name="ARILLO ARANDA Paloma (OP)" userId="5aac095e-000b-4e56-a478-19e81d922c1e" providerId="ADAL" clId="{29A64916-09C1-493D-A273-BA2940C77F1A}" dt="2022-11-23T14:34:26.046" v="57" actId="20577"/>
          <ac:spMkLst>
            <pc:docMk/>
            <pc:sldMk cId="471519921" sldId="535"/>
            <ac:spMk id="3" creationId="{C76EEE32-05B1-3943-B6B7-F172254DA883}"/>
          </ac:spMkLst>
        </pc:spChg>
      </pc:sldChg>
    </pc:docChg>
  </pc:docChgLst>
  <pc:docChgLst>
    <pc:chgData name="Pedro Soto Fernandez" userId="S::pedro.soto.fernandez_everis.nttdata.com#ext#@eceuropaeu.onmicrosoft.com::42e0520a-8eed-449d-9505-cbc52b0dad76" providerId="AD" clId="Web-{803BA5DD-B12C-4FD6-5A5B-CCF30425351C}"/>
    <pc:docChg chg="delSld modSld">
      <pc:chgData name="Pedro Soto Fernandez" userId="S::pedro.soto.fernandez_everis.nttdata.com#ext#@eceuropaeu.onmicrosoft.com::42e0520a-8eed-449d-9505-cbc52b0dad76" providerId="AD" clId="Web-{803BA5DD-B12C-4FD6-5A5B-CCF30425351C}" dt="2021-11-29T13:58:35.171" v="18"/>
      <pc:docMkLst>
        <pc:docMk/>
      </pc:docMkLst>
      <pc:sldChg chg="modSp">
        <pc:chgData name="Pedro Soto Fernandez" userId="S::pedro.soto.fernandez_everis.nttdata.com#ext#@eceuropaeu.onmicrosoft.com::42e0520a-8eed-449d-9505-cbc52b0dad76" providerId="AD" clId="Web-{803BA5DD-B12C-4FD6-5A5B-CCF30425351C}" dt="2021-11-29T13:58:10.765" v="17" actId="20577"/>
        <pc:sldMkLst>
          <pc:docMk/>
          <pc:sldMk cId="1033477092" sldId="319"/>
        </pc:sldMkLst>
        <pc:spChg chg="mod">
          <ac:chgData name="Pedro Soto Fernandez" userId="S::pedro.soto.fernandez_everis.nttdata.com#ext#@eceuropaeu.onmicrosoft.com::42e0520a-8eed-449d-9505-cbc52b0dad76" providerId="AD" clId="Web-{803BA5DD-B12C-4FD6-5A5B-CCF30425351C}" dt="2021-11-29T13:58:10.765" v="17" actId="20577"/>
          <ac:spMkLst>
            <pc:docMk/>
            <pc:sldMk cId="1033477092" sldId="319"/>
            <ac:spMk id="3" creationId="{C76EEE32-05B1-3943-B6B7-F172254DA883}"/>
          </ac:spMkLst>
        </pc:spChg>
      </pc:sldChg>
      <pc:sldChg chg="del">
        <pc:chgData name="Pedro Soto Fernandez" userId="S::pedro.soto.fernandez_everis.nttdata.com#ext#@eceuropaeu.onmicrosoft.com::42e0520a-8eed-449d-9505-cbc52b0dad76" providerId="AD" clId="Web-{803BA5DD-B12C-4FD6-5A5B-CCF30425351C}" dt="2021-11-29T13:58:35.171" v="18"/>
        <pc:sldMkLst>
          <pc:docMk/>
          <pc:sldMk cId="2949929993" sldId="321"/>
        </pc:sldMkLst>
      </pc:sldChg>
    </pc:docChg>
  </pc:docChgLst>
  <pc:docChgLst>
    <pc:chgData name="Hector Rico Lorenzo" userId="10682463-518c-48cf-8656-aebd54499ccf" providerId="ADAL" clId="{71CF9E7F-31D4-459E-956E-A60DE58079C4}"/>
    <pc:docChg chg="custSel modSld">
      <pc:chgData name="Hector Rico Lorenzo" userId="10682463-518c-48cf-8656-aebd54499ccf" providerId="ADAL" clId="{71CF9E7F-31D4-459E-956E-A60DE58079C4}" dt="2021-11-30T09:38:04.500" v="63" actId="1076"/>
      <pc:docMkLst>
        <pc:docMk/>
      </pc:docMkLst>
      <pc:sldChg chg="modSp mod">
        <pc:chgData name="Hector Rico Lorenzo" userId="10682463-518c-48cf-8656-aebd54499ccf" providerId="ADAL" clId="{71CF9E7F-31D4-459E-956E-A60DE58079C4}" dt="2021-11-29T10:26:19.223" v="27" actId="20577"/>
        <pc:sldMkLst>
          <pc:docMk/>
          <pc:sldMk cId="3352944647" sldId="282"/>
        </pc:sldMkLst>
        <pc:spChg chg="mod">
          <ac:chgData name="Hector Rico Lorenzo" userId="10682463-518c-48cf-8656-aebd54499ccf" providerId="ADAL" clId="{71CF9E7F-31D4-459E-956E-A60DE58079C4}" dt="2021-11-29T10:26:19.223" v="27" actId="20577"/>
          <ac:spMkLst>
            <pc:docMk/>
            <pc:sldMk cId="3352944647" sldId="282"/>
            <ac:spMk id="3" creationId="{C76EEE32-05B1-3943-B6B7-F172254DA883}"/>
          </ac:spMkLst>
        </pc:spChg>
      </pc:sldChg>
      <pc:sldChg chg="addSp delSp modSp mod addCm">
        <pc:chgData name="Hector Rico Lorenzo" userId="10682463-518c-48cf-8656-aebd54499ccf" providerId="ADAL" clId="{71CF9E7F-31D4-459E-956E-A60DE58079C4}" dt="2021-11-29T10:38:50.282" v="53" actId="1589"/>
        <pc:sldMkLst>
          <pc:docMk/>
          <pc:sldMk cId="980133645" sldId="283"/>
        </pc:sldMkLst>
        <pc:picChg chg="add mod">
          <ac:chgData name="Hector Rico Lorenzo" userId="10682463-518c-48cf-8656-aebd54499ccf" providerId="ADAL" clId="{71CF9E7F-31D4-459E-956E-A60DE58079C4}" dt="2021-11-29T10:37:44.654" v="48"/>
          <ac:picMkLst>
            <pc:docMk/>
            <pc:sldMk cId="980133645" sldId="283"/>
            <ac:picMk id="4" creationId="{71CE45D4-AB1E-4F7D-9486-3F84D9017117}"/>
          </ac:picMkLst>
        </pc:picChg>
        <pc:picChg chg="del">
          <ac:chgData name="Hector Rico Lorenzo" userId="10682463-518c-48cf-8656-aebd54499ccf" providerId="ADAL" clId="{71CF9E7F-31D4-459E-956E-A60DE58079C4}" dt="2021-11-29T10:36:51.176" v="37" actId="478"/>
          <ac:picMkLst>
            <pc:docMk/>
            <pc:sldMk cId="980133645" sldId="283"/>
            <ac:picMk id="5" creationId="{853DA988-B3A8-41A5-A8AE-ABE41233966F}"/>
          </ac:picMkLst>
        </pc:picChg>
      </pc:sldChg>
      <pc:sldChg chg="addSp delSp modSp mod addCm">
        <pc:chgData name="Hector Rico Lorenzo" userId="10682463-518c-48cf-8656-aebd54499ccf" providerId="ADAL" clId="{71CF9E7F-31D4-459E-956E-A60DE58079C4}" dt="2021-11-30T09:38:04.500" v="63" actId="1076"/>
        <pc:sldMkLst>
          <pc:docMk/>
          <pc:sldMk cId="1430904262" sldId="284"/>
        </pc:sldMkLst>
        <pc:picChg chg="del">
          <ac:chgData name="Hector Rico Lorenzo" userId="10682463-518c-48cf-8656-aebd54499ccf" providerId="ADAL" clId="{71CF9E7F-31D4-459E-956E-A60DE58079C4}" dt="2021-11-29T10:35:47.714" v="28" actId="478"/>
          <ac:picMkLst>
            <pc:docMk/>
            <pc:sldMk cId="1430904262" sldId="284"/>
            <ac:picMk id="4" creationId="{2F1D4284-3C21-43F0-8F19-FFC02461D2CE}"/>
          </ac:picMkLst>
        </pc:picChg>
        <pc:picChg chg="add mod">
          <ac:chgData name="Hector Rico Lorenzo" userId="10682463-518c-48cf-8656-aebd54499ccf" providerId="ADAL" clId="{71CF9E7F-31D4-459E-956E-A60DE58079C4}" dt="2021-11-30T09:38:04.500" v="63" actId="1076"/>
          <ac:picMkLst>
            <pc:docMk/>
            <pc:sldMk cId="1430904262" sldId="284"/>
            <ac:picMk id="4" creationId="{7EFBC3D5-0146-45C0-8F36-1A5153024D01}"/>
          </ac:picMkLst>
        </pc:picChg>
        <pc:picChg chg="add del mod">
          <ac:chgData name="Hector Rico Lorenzo" userId="10682463-518c-48cf-8656-aebd54499ccf" providerId="ADAL" clId="{71CF9E7F-31D4-459E-956E-A60DE58079C4}" dt="2021-11-30T09:36:42.940" v="56" actId="478"/>
          <ac:picMkLst>
            <pc:docMk/>
            <pc:sldMk cId="1430904262" sldId="284"/>
            <ac:picMk id="5" creationId="{CB49E54F-1D99-41C3-899A-18EA4E32E944}"/>
          </ac:picMkLst>
        </pc:picChg>
      </pc:sldChg>
    </pc:docChg>
  </pc:docChgLst>
  <pc:docChgLst>
    <pc:chgData name="Pascaline Laure Tchienehom" userId="S::pascalinelaure.tchienehom_everis.nttdata.com#ext#@eceuropaeu.onmicrosoft.com::f08bff33-966b-4ea8-b514-831768155a79" providerId="AD" clId="Web-{DB9BA614-EE18-4408-8033-7C1657A52CF1}"/>
    <pc:docChg chg="addSld delSld modSld">
      <pc:chgData name="Pascaline Laure Tchienehom" userId="S::pascalinelaure.tchienehom_everis.nttdata.com#ext#@eceuropaeu.onmicrosoft.com::f08bff33-966b-4ea8-b514-831768155a79" providerId="AD" clId="Web-{DB9BA614-EE18-4408-8033-7C1657A52CF1}" dt="2022-11-15T09:55:19.522" v="9"/>
      <pc:docMkLst>
        <pc:docMk/>
      </pc:docMkLst>
      <pc:sldChg chg="addSp delSp modSp add del replId">
        <pc:chgData name="Pascaline Laure Tchienehom" userId="S::pascalinelaure.tchienehom_everis.nttdata.com#ext#@eceuropaeu.onmicrosoft.com::f08bff33-966b-4ea8-b514-831768155a79" providerId="AD" clId="Web-{DB9BA614-EE18-4408-8033-7C1657A52CF1}" dt="2022-11-15T09:55:19.522" v="9"/>
        <pc:sldMkLst>
          <pc:docMk/>
          <pc:sldMk cId="3085649283" sldId="537"/>
        </pc:sldMkLst>
        <pc:picChg chg="add mod">
          <ac:chgData name="Pascaline Laure Tchienehom" userId="S::pascalinelaure.tchienehom_everis.nttdata.com#ext#@eceuropaeu.onmicrosoft.com::f08bff33-966b-4ea8-b514-831768155a79" providerId="AD" clId="Web-{DB9BA614-EE18-4408-8033-7C1657A52CF1}" dt="2022-11-15T09:53:05.066" v="8" actId="14100"/>
          <ac:picMkLst>
            <pc:docMk/>
            <pc:sldMk cId="3085649283" sldId="537"/>
            <ac:picMk id="4" creationId="{F9473FCB-3C59-E4AF-B0B4-AF97714444F6}"/>
          </ac:picMkLst>
        </pc:picChg>
        <pc:picChg chg="del">
          <ac:chgData name="Pascaline Laure Tchienehom" userId="S::pascalinelaure.tchienehom_everis.nttdata.com#ext#@eceuropaeu.onmicrosoft.com::f08bff33-966b-4ea8-b514-831768155a79" providerId="AD" clId="Web-{DB9BA614-EE18-4408-8033-7C1657A52CF1}" dt="2022-11-15T09:52:12.658" v="1"/>
          <ac:picMkLst>
            <pc:docMk/>
            <pc:sldMk cId="3085649283" sldId="537"/>
            <ac:picMk id="8" creationId="{A2ADFF1B-CD08-E88A-6610-2B0443A79AE1}"/>
          </ac:picMkLst>
        </pc:picChg>
      </pc:sldChg>
    </pc:docChg>
  </pc:docChgLst>
  <pc:docChgLst>
    <pc:chgData name="MURIC Natalie (OP)" userId="S::natalie.muric@publications.europa.eu::2ef4eadd-c92c-43ac-9729-2cbd2f911346" providerId="AD" clId="Web-{A2FCAD1D-362B-4B0C-9506-CB95AB36EC2A}"/>
    <pc:docChg chg="mod">
      <pc:chgData name="MURIC Natalie (OP)" userId="S::natalie.muric@publications.europa.eu::2ef4eadd-c92c-43ac-9729-2cbd2f911346" providerId="AD" clId="Web-{A2FCAD1D-362B-4B0C-9506-CB95AB36EC2A}" dt="2022-11-10T13:52:58.715" v="0" actId="33475"/>
      <pc:docMkLst>
        <pc:docMk/>
      </pc:docMkLst>
    </pc:docChg>
  </pc:docChgLst>
  <pc:docChgLst>
    <pc:chgData name="Alba Colomer Padrosa" userId="24701b79-64c8-45ea-9d2a-51b2814d80e7" providerId="ADAL" clId="{5F033D09-19D7-497F-9B2E-140D5664B090}"/>
    <pc:docChg chg="modSld">
      <pc:chgData name="Alba Colomer Padrosa" userId="24701b79-64c8-45ea-9d2a-51b2814d80e7" providerId="ADAL" clId="{5F033D09-19D7-497F-9B2E-140D5664B090}" dt="2021-12-17T11:08:33.844" v="20" actId="403"/>
      <pc:docMkLst>
        <pc:docMk/>
      </pc:docMkLst>
      <pc:sldChg chg="modSp mod">
        <pc:chgData name="Alba Colomer Padrosa" userId="24701b79-64c8-45ea-9d2a-51b2814d80e7" providerId="ADAL" clId="{5F033D09-19D7-497F-9B2E-140D5664B090}" dt="2021-12-17T11:08:33.844" v="20" actId="403"/>
        <pc:sldMkLst>
          <pc:docMk/>
          <pc:sldMk cId="3352944647" sldId="282"/>
        </pc:sldMkLst>
        <pc:spChg chg="mod">
          <ac:chgData name="Alba Colomer Padrosa" userId="24701b79-64c8-45ea-9d2a-51b2814d80e7" providerId="ADAL" clId="{5F033D09-19D7-497F-9B2E-140D5664B090}" dt="2021-12-17T11:08:33.844" v="20" actId="403"/>
          <ac:spMkLst>
            <pc:docMk/>
            <pc:sldMk cId="3352944647" sldId="282"/>
            <ac:spMk id="3" creationId="{C76EEE32-05B1-3943-B6B7-F172254DA883}"/>
          </ac:spMkLst>
        </pc:spChg>
      </pc:sldChg>
    </pc:docChg>
  </pc:docChgLst>
  <pc:docChgLst>
    <pc:chgData name="Alba Colomer Padrosa" userId="24701b79-64c8-45ea-9d2a-51b2814d80e7" providerId="ADAL" clId="{D81C9425-4D37-4974-B2FD-052E86A86969}"/>
    <pc:docChg chg="undo custSel addSld delSld modSld">
      <pc:chgData name="Alba Colomer Padrosa" userId="24701b79-64c8-45ea-9d2a-51b2814d80e7" providerId="ADAL" clId="{D81C9425-4D37-4974-B2FD-052E86A86969}" dt="2022-11-24T08:00:37.069" v="1077" actId="20577"/>
      <pc:docMkLst>
        <pc:docMk/>
      </pc:docMkLst>
      <pc:sldChg chg="delSp modSp mod">
        <pc:chgData name="Alba Colomer Padrosa" userId="24701b79-64c8-45ea-9d2a-51b2814d80e7" providerId="ADAL" clId="{D81C9425-4D37-4974-B2FD-052E86A86969}" dt="2022-11-23T13:56:44.521" v="1072" actId="1038"/>
        <pc:sldMkLst>
          <pc:docMk/>
          <pc:sldMk cId="3777327881" sldId="259"/>
        </pc:sldMkLst>
        <pc:picChg chg="mod">
          <ac:chgData name="Alba Colomer Padrosa" userId="24701b79-64c8-45ea-9d2a-51b2814d80e7" providerId="ADAL" clId="{D81C9425-4D37-4974-B2FD-052E86A86969}" dt="2022-11-23T13:56:44.521" v="1072" actId="1038"/>
          <ac:picMkLst>
            <pc:docMk/>
            <pc:sldMk cId="3777327881" sldId="259"/>
            <ac:picMk id="4" creationId="{071D13BE-2FD9-B6F2-323E-080882624492}"/>
          </ac:picMkLst>
        </pc:picChg>
        <pc:picChg chg="del">
          <ac:chgData name="Alba Colomer Padrosa" userId="24701b79-64c8-45ea-9d2a-51b2814d80e7" providerId="ADAL" clId="{D81C9425-4D37-4974-B2FD-052E86A86969}" dt="2022-11-23T13:53:22.884" v="1012" actId="478"/>
          <ac:picMkLst>
            <pc:docMk/>
            <pc:sldMk cId="3777327881" sldId="259"/>
            <ac:picMk id="47" creationId="{568F556E-3978-757F-1A02-C86CBE7F4BD0}"/>
          </ac:picMkLst>
        </pc:picChg>
      </pc:sldChg>
      <pc:sldChg chg="modSp mod delCm modCm">
        <pc:chgData name="Alba Colomer Padrosa" userId="24701b79-64c8-45ea-9d2a-51b2814d80e7" providerId="ADAL" clId="{D81C9425-4D37-4974-B2FD-052E86A86969}" dt="2022-11-10T13:51:42.180" v="112"/>
        <pc:sldMkLst>
          <pc:docMk/>
          <pc:sldMk cId="3473348616" sldId="305"/>
        </pc:sldMkLst>
        <pc:spChg chg="mod">
          <ac:chgData name="Alba Colomer Padrosa" userId="24701b79-64c8-45ea-9d2a-51b2814d80e7" providerId="ADAL" clId="{D81C9425-4D37-4974-B2FD-052E86A86969}" dt="2022-11-10T13:46:51.361" v="77" actId="20577"/>
          <ac:spMkLst>
            <pc:docMk/>
            <pc:sldMk cId="3473348616" sldId="305"/>
            <ac:spMk id="2" creationId="{01381EDA-2BD6-E94B-B284-A5CDC866409E}"/>
          </ac:spMkLst>
        </pc:spChg>
      </pc:sldChg>
      <pc:sldChg chg="modSp mod">
        <pc:chgData name="Alba Colomer Padrosa" userId="24701b79-64c8-45ea-9d2a-51b2814d80e7" providerId="ADAL" clId="{D81C9425-4D37-4974-B2FD-052E86A86969}" dt="2022-11-15T10:16:28.438" v="746" actId="20577"/>
        <pc:sldMkLst>
          <pc:docMk/>
          <pc:sldMk cId="309345439" sldId="306"/>
        </pc:sldMkLst>
        <pc:spChg chg="mod">
          <ac:chgData name="Alba Colomer Padrosa" userId="24701b79-64c8-45ea-9d2a-51b2814d80e7" providerId="ADAL" clId="{D81C9425-4D37-4974-B2FD-052E86A86969}" dt="2022-11-10T13:47:27.898" v="94"/>
          <ac:spMkLst>
            <pc:docMk/>
            <pc:sldMk cId="309345439" sldId="306"/>
            <ac:spMk id="2" creationId="{A5274A6F-49CA-774C-8F2D-6932DA422E4D}"/>
          </ac:spMkLst>
        </pc:spChg>
        <pc:spChg chg="mod">
          <ac:chgData name="Alba Colomer Padrosa" userId="24701b79-64c8-45ea-9d2a-51b2814d80e7" providerId="ADAL" clId="{D81C9425-4D37-4974-B2FD-052E86A86969}" dt="2022-11-15T10:16:28.438" v="746" actId="20577"/>
          <ac:spMkLst>
            <pc:docMk/>
            <pc:sldMk cId="309345439" sldId="306"/>
            <ac:spMk id="4" creationId="{6BF75527-3B5F-4A56-ADC0-FBE5B673710F}"/>
          </ac:spMkLst>
        </pc:spChg>
      </pc:sldChg>
      <pc:sldChg chg="modSp mod">
        <pc:chgData name="Alba Colomer Padrosa" userId="24701b79-64c8-45ea-9d2a-51b2814d80e7" providerId="ADAL" clId="{D81C9425-4D37-4974-B2FD-052E86A86969}" dt="2022-11-10T13:46:30.270" v="72" actId="20577"/>
        <pc:sldMkLst>
          <pc:docMk/>
          <pc:sldMk cId="4039434933" sldId="321"/>
        </pc:sldMkLst>
        <pc:spChg chg="mod">
          <ac:chgData name="Alba Colomer Padrosa" userId="24701b79-64c8-45ea-9d2a-51b2814d80e7" providerId="ADAL" clId="{D81C9425-4D37-4974-B2FD-052E86A86969}" dt="2022-11-10T13:46:30.270" v="72" actId="20577"/>
          <ac:spMkLst>
            <pc:docMk/>
            <pc:sldMk cId="4039434933" sldId="321"/>
            <ac:spMk id="3" creationId="{6C6FCB52-11F2-7444-BFF5-C56D3454EB6A}"/>
          </ac:spMkLst>
        </pc:spChg>
      </pc:sldChg>
      <pc:sldChg chg="modSp mod">
        <pc:chgData name="Alba Colomer Padrosa" userId="24701b79-64c8-45ea-9d2a-51b2814d80e7" providerId="ADAL" clId="{D81C9425-4D37-4974-B2FD-052E86A86969}" dt="2022-11-10T13:47:13.902" v="92" actId="20577"/>
        <pc:sldMkLst>
          <pc:docMk/>
          <pc:sldMk cId="1958510632" sldId="337"/>
        </pc:sldMkLst>
        <pc:spChg chg="mod">
          <ac:chgData name="Alba Colomer Padrosa" userId="24701b79-64c8-45ea-9d2a-51b2814d80e7" providerId="ADAL" clId="{D81C9425-4D37-4974-B2FD-052E86A86969}" dt="2022-11-10T13:47:13.902" v="92" actId="20577"/>
          <ac:spMkLst>
            <pc:docMk/>
            <pc:sldMk cId="1958510632" sldId="337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10T13:47:21.691" v="93"/>
        <pc:sldMkLst>
          <pc:docMk/>
          <pc:sldMk cId="997620135" sldId="339"/>
        </pc:sldMkLst>
        <pc:spChg chg="mod">
          <ac:chgData name="Alba Colomer Padrosa" userId="24701b79-64c8-45ea-9d2a-51b2814d80e7" providerId="ADAL" clId="{D81C9425-4D37-4974-B2FD-052E86A86969}" dt="2022-11-10T13:47:21.691" v="93"/>
          <ac:spMkLst>
            <pc:docMk/>
            <pc:sldMk cId="997620135" sldId="339"/>
            <ac:spMk id="2" creationId="{F20262FE-51C3-9547-9ED8-C7F938F2B0AA}"/>
          </ac:spMkLst>
        </pc:spChg>
      </pc:sldChg>
      <pc:sldChg chg="addSp delSp modSp mod delCm">
        <pc:chgData name="Alba Colomer Padrosa" userId="24701b79-64c8-45ea-9d2a-51b2814d80e7" providerId="ADAL" clId="{D81C9425-4D37-4974-B2FD-052E86A86969}" dt="2022-11-14T09:54:52.308" v="424" actId="22"/>
        <pc:sldMkLst>
          <pc:docMk/>
          <pc:sldMk cId="529484040" sldId="340"/>
        </pc:sldMkLst>
        <pc:spChg chg="mod">
          <ac:chgData name="Alba Colomer Padrosa" userId="24701b79-64c8-45ea-9d2a-51b2814d80e7" providerId="ADAL" clId="{D81C9425-4D37-4974-B2FD-052E86A86969}" dt="2022-11-10T13:47:36.780" v="95"/>
          <ac:spMkLst>
            <pc:docMk/>
            <pc:sldMk cId="529484040" sldId="340"/>
            <ac:spMk id="2" creationId="{F20262FE-51C3-9547-9ED8-C7F938F2B0AA}"/>
          </ac:spMkLst>
        </pc:spChg>
        <pc:picChg chg="add del">
          <ac:chgData name="Alba Colomer Padrosa" userId="24701b79-64c8-45ea-9d2a-51b2814d80e7" providerId="ADAL" clId="{D81C9425-4D37-4974-B2FD-052E86A86969}" dt="2022-11-14T09:54:52.308" v="424" actId="22"/>
          <ac:picMkLst>
            <pc:docMk/>
            <pc:sldMk cId="529484040" sldId="340"/>
            <ac:picMk id="6" creationId="{F4E2F402-51EE-8FCF-7C36-B200DDA5C890}"/>
          </ac:picMkLst>
        </pc:picChg>
      </pc:sldChg>
      <pc:sldChg chg="modSp mod">
        <pc:chgData name="Alba Colomer Padrosa" userId="24701b79-64c8-45ea-9d2a-51b2814d80e7" providerId="ADAL" clId="{D81C9425-4D37-4974-B2FD-052E86A86969}" dt="2022-11-10T13:47:43.063" v="96"/>
        <pc:sldMkLst>
          <pc:docMk/>
          <pc:sldMk cId="1922091566" sldId="341"/>
        </pc:sldMkLst>
        <pc:spChg chg="mod">
          <ac:chgData name="Alba Colomer Padrosa" userId="24701b79-64c8-45ea-9d2a-51b2814d80e7" providerId="ADAL" clId="{D81C9425-4D37-4974-B2FD-052E86A86969}" dt="2022-11-10T13:47:43.063" v="96"/>
          <ac:spMkLst>
            <pc:docMk/>
            <pc:sldMk cId="1922091566" sldId="341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10T13:47:49.077" v="97"/>
        <pc:sldMkLst>
          <pc:docMk/>
          <pc:sldMk cId="1406752024" sldId="342"/>
        </pc:sldMkLst>
        <pc:spChg chg="mod">
          <ac:chgData name="Alba Colomer Padrosa" userId="24701b79-64c8-45ea-9d2a-51b2814d80e7" providerId="ADAL" clId="{D81C9425-4D37-4974-B2FD-052E86A86969}" dt="2022-11-10T13:47:49.077" v="97"/>
          <ac:spMkLst>
            <pc:docMk/>
            <pc:sldMk cId="1406752024" sldId="342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23T09:11:50.207" v="880" actId="20577"/>
        <pc:sldMkLst>
          <pc:docMk/>
          <pc:sldMk cId="2451578699" sldId="345"/>
        </pc:sldMkLst>
        <pc:spChg chg="mod">
          <ac:chgData name="Alba Colomer Padrosa" userId="24701b79-64c8-45ea-9d2a-51b2814d80e7" providerId="ADAL" clId="{D81C9425-4D37-4974-B2FD-052E86A86969}" dt="2022-11-10T13:48:01.753" v="100"/>
          <ac:spMkLst>
            <pc:docMk/>
            <pc:sldMk cId="2451578699" sldId="345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11:50.207" v="880" actId="20577"/>
          <ac:spMkLst>
            <pc:docMk/>
            <pc:sldMk cId="2451578699" sldId="345"/>
            <ac:spMk id="3" creationId="{C76EEE32-05B1-3943-B6B7-F172254DA883}"/>
          </ac:spMkLst>
        </pc:spChg>
      </pc:sldChg>
      <pc:sldChg chg="modSp mod addCm delCm modCm">
        <pc:chgData name="Alba Colomer Padrosa" userId="24701b79-64c8-45ea-9d2a-51b2814d80e7" providerId="ADAL" clId="{D81C9425-4D37-4974-B2FD-052E86A86969}" dt="2022-11-23T09:12:26.247" v="896"/>
        <pc:sldMkLst>
          <pc:docMk/>
          <pc:sldMk cId="2150747520" sldId="346"/>
        </pc:sldMkLst>
        <pc:spChg chg="mod">
          <ac:chgData name="Alba Colomer Padrosa" userId="24701b79-64c8-45ea-9d2a-51b2814d80e7" providerId="ADAL" clId="{D81C9425-4D37-4974-B2FD-052E86A86969}" dt="2022-11-10T13:48:11.651" v="102"/>
          <ac:spMkLst>
            <pc:docMk/>
            <pc:sldMk cId="2150747520" sldId="346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11:00.825" v="845" actId="20577"/>
          <ac:spMkLst>
            <pc:docMk/>
            <pc:sldMk cId="2150747520" sldId="346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15T10:26:18.722" v="760" actId="20577"/>
        <pc:sldMkLst>
          <pc:docMk/>
          <pc:sldMk cId="3464546596" sldId="348"/>
        </pc:sldMkLst>
        <pc:spChg chg="mod">
          <ac:chgData name="Alba Colomer Padrosa" userId="24701b79-64c8-45ea-9d2a-51b2814d80e7" providerId="ADAL" clId="{D81C9425-4D37-4974-B2FD-052E86A86969}" dt="2022-11-10T13:51:03.574" v="110"/>
          <ac:spMkLst>
            <pc:docMk/>
            <pc:sldMk cId="3464546596" sldId="348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15T10:26:18.722" v="760" actId="20577"/>
          <ac:spMkLst>
            <pc:docMk/>
            <pc:sldMk cId="3464546596" sldId="348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14T09:39:47.065" v="415" actId="1036"/>
        <pc:sldMkLst>
          <pc:docMk/>
          <pc:sldMk cId="2970328086" sldId="363"/>
        </pc:sldMkLst>
        <pc:spChg chg="mod">
          <ac:chgData name="Alba Colomer Padrosa" userId="24701b79-64c8-45ea-9d2a-51b2814d80e7" providerId="ADAL" clId="{D81C9425-4D37-4974-B2FD-052E86A86969}" dt="2022-11-14T09:39:16.718" v="395" actId="948"/>
          <ac:spMkLst>
            <pc:docMk/>
            <pc:sldMk cId="2970328086" sldId="363"/>
            <ac:spMk id="3" creationId="{C76EEE32-05B1-3943-B6B7-F172254DA883}"/>
          </ac:spMkLst>
        </pc:spChg>
        <pc:spChg chg="mod">
          <ac:chgData name="Alba Colomer Padrosa" userId="24701b79-64c8-45ea-9d2a-51b2814d80e7" providerId="ADAL" clId="{D81C9425-4D37-4974-B2FD-052E86A86969}" dt="2022-11-14T09:39:47.065" v="415" actId="1036"/>
          <ac:spMkLst>
            <pc:docMk/>
            <pc:sldMk cId="2970328086" sldId="363"/>
            <ac:spMk id="19" creationId="{F7C82A07-84C9-ABA2-CC6F-AFC9A3A4A9EE}"/>
          </ac:spMkLst>
        </pc:spChg>
      </pc:sldChg>
      <pc:sldChg chg="modSp mod">
        <pc:chgData name="Alba Colomer Padrosa" userId="24701b79-64c8-45ea-9d2a-51b2814d80e7" providerId="ADAL" clId="{D81C9425-4D37-4974-B2FD-052E86A86969}" dt="2022-11-10T17:01:43.397" v="244" actId="123"/>
        <pc:sldMkLst>
          <pc:docMk/>
          <pc:sldMk cId="1749249616" sldId="364"/>
        </pc:sldMkLst>
        <pc:spChg chg="mod">
          <ac:chgData name="Alba Colomer Padrosa" userId="24701b79-64c8-45ea-9d2a-51b2814d80e7" providerId="ADAL" clId="{D81C9425-4D37-4974-B2FD-052E86A86969}" dt="2022-11-10T17:01:43.397" v="244" actId="123"/>
          <ac:spMkLst>
            <pc:docMk/>
            <pc:sldMk cId="1749249616" sldId="364"/>
            <ac:spMk id="3" creationId="{C76EEE32-05B1-3943-B6B7-F172254DA883}"/>
          </ac:spMkLst>
        </pc:spChg>
        <pc:spChg chg="mod">
          <ac:chgData name="Alba Colomer Padrosa" userId="24701b79-64c8-45ea-9d2a-51b2814d80e7" providerId="ADAL" clId="{D81C9425-4D37-4974-B2FD-052E86A86969}" dt="2022-11-10T17:00:56.672" v="228" actId="14100"/>
          <ac:spMkLst>
            <pc:docMk/>
            <pc:sldMk cId="1749249616" sldId="364"/>
            <ac:spMk id="22" creationId="{93AB5D21-2388-3337-B652-079CABB87210}"/>
          </ac:spMkLst>
        </pc:spChg>
        <pc:grpChg chg="mod">
          <ac:chgData name="Alba Colomer Padrosa" userId="24701b79-64c8-45ea-9d2a-51b2814d80e7" providerId="ADAL" clId="{D81C9425-4D37-4974-B2FD-052E86A86969}" dt="2022-11-10T17:01:16.025" v="230" actId="1076"/>
          <ac:grpSpMkLst>
            <pc:docMk/>
            <pc:sldMk cId="1749249616" sldId="364"/>
            <ac:grpSpMk id="20" creationId="{F81F1C64-5BD7-AC33-3B5A-B0C7240C9F92}"/>
          </ac:grpSpMkLst>
        </pc:grpChg>
        <pc:picChg chg="mod modCrop">
          <ac:chgData name="Alba Colomer Padrosa" userId="24701b79-64c8-45ea-9d2a-51b2814d80e7" providerId="ADAL" clId="{D81C9425-4D37-4974-B2FD-052E86A86969}" dt="2022-11-10T17:01:07.173" v="229" actId="732"/>
          <ac:picMkLst>
            <pc:docMk/>
            <pc:sldMk cId="1749249616" sldId="364"/>
            <ac:picMk id="21" creationId="{E219DA66-7658-4031-4611-28493ADF0A67}"/>
          </ac:picMkLst>
        </pc:picChg>
      </pc:sldChg>
      <pc:sldChg chg="delSp modSp mod">
        <pc:chgData name="Alba Colomer Padrosa" userId="24701b79-64c8-45ea-9d2a-51b2814d80e7" providerId="ADAL" clId="{D81C9425-4D37-4974-B2FD-052E86A86969}" dt="2022-11-10T17:05:12.456" v="298" actId="1038"/>
        <pc:sldMkLst>
          <pc:docMk/>
          <pc:sldMk cId="2335724527" sldId="365"/>
        </pc:sldMkLst>
        <pc:spChg chg="mod">
          <ac:chgData name="Alba Colomer Padrosa" userId="24701b79-64c8-45ea-9d2a-51b2814d80e7" providerId="ADAL" clId="{D81C9425-4D37-4974-B2FD-052E86A86969}" dt="2022-11-10T17:05:00.890" v="270" actId="14100"/>
          <ac:spMkLst>
            <pc:docMk/>
            <pc:sldMk cId="2335724527" sldId="365"/>
            <ac:spMk id="3" creationId="{C76EEE32-05B1-3943-B6B7-F172254DA883}"/>
          </ac:spMkLst>
        </pc:spChg>
        <pc:spChg chg="mod">
          <ac:chgData name="Alba Colomer Padrosa" userId="24701b79-64c8-45ea-9d2a-51b2814d80e7" providerId="ADAL" clId="{D81C9425-4D37-4974-B2FD-052E86A86969}" dt="2022-11-10T17:04:27.308" v="255" actId="14100"/>
          <ac:spMkLst>
            <pc:docMk/>
            <pc:sldMk cId="2335724527" sldId="365"/>
            <ac:spMk id="6" creationId="{64484429-A54B-A551-0126-B06E58408B53}"/>
          </ac:spMkLst>
        </pc:spChg>
        <pc:spChg chg="mod">
          <ac:chgData name="Alba Colomer Padrosa" userId="24701b79-64c8-45ea-9d2a-51b2814d80e7" providerId="ADAL" clId="{D81C9425-4D37-4974-B2FD-052E86A86969}" dt="2022-11-10T17:04:17.048" v="253" actId="1037"/>
          <ac:spMkLst>
            <pc:docMk/>
            <pc:sldMk cId="2335724527" sldId="365"/>
            <ac:spMk id="7" creationId="{43BB6A89-64E6-28B9-6C0A-564340AF71F1}"/>
          </ac:spMkLst>
        </pc:spChg>
        <pc:spChg chg="del">
          <ac:chgData name="Alba Colomer Padrosa" userId="24701b79-64c8-45ea-9d2a-51b2814d80e7" providerId="ADAL" clId="{D81C9425-4D37-4974-B2FD-052E86A86969}" dt="2022-11-10T17:04:21.622" v="254" actId="478"/>
          <ac:spMkLst>
            <pc:docMk/>
            <pc:sldMk cId="2335724527" sldId="365"/>
            <ac:spMk id="9" creationId="{3D993F25-66EE-D6FC-A00D-4D20FBA5958B}"/>
          </ac:spMkLst>
        </pc:spChg>
        <pc:grpChg chg="mod">
          <ac:chgData name="Alba Colomer Padrosa" userId="24701b79-64c8-45ea-9d2a-51b2814d80e7" providerId="ADAL" clId="{D81C9425-4D37-4974-B2FD-052E86A86969}" dt="2022-11-10T17:05:12.456" v="298" actId="1038"/>
          <ac:grpSpMkLst>
            <pc:docMk/>
            <pc:sldMk cId="2335724527" sldId="365"/>
            <ac:grpSpMk id="4" creationId="{68F80163-5BCB-BFDF-D82C-5DA15E3984FF}"/>
          </ac:grpSpMkLst>
        </pc:grpChg>
        <pc:picChg chg="mod modCrop">
          <ac:chgData name="Alba Colomer Padrosa" userId="24701b79-64c8-45ea-9d2a-51b2814d80e7" providerId="ADAL" clId="{D81C9425-4D37-4974-B2FD-052E86A86969}" dt="2022-11-10T17:02:01.870" v="246" actId="732"/>
          <ac:picMkLst>
            <pc:docMk/>
            <pc:sldMk cId="2335724527" sldId="365"/>
            <ac:picMk id="5" creationId="{A6B57452-15AA-A676-B45B-36F8C82A1D91}"/>
          </ac:picMkLst>
        </pc:picChg>
      </pc:sldChg>
      <pc:sldChg chg="modSp mod">
        <pc:chgData name="Alba Colomer Padrosa" userId="24701b79-64c8-45ea-9d2a-51b2814d80e7" providerId="ADAL" clId="{D81C9425-4D37-4974-B2FD-052E86A86969}" dt="2022-11-23T09:11:26.832" v="865" actId="20577"/>
        <pc:sldMkLst>
          <pc:docMk/>
          <pc:sldMk cId="72730434" sldId="366"/>
        </pc:sldMkLst>
        <pc:spChg chg="mod">
          <ac:chgData name="Alba Colomer Padrosa" userId="24701b79-64c8-45ea-9d2a-51b2814d80e7" providerId="ADAL" clId="{D81C9425-4D37-4974-B2FD-052E86A86969}" dt="2022-11-10T13:47:57.263" v="99"/>
          <ac:spMkLst>
            <pc:docMk/>
            <pc:sldMk cId="72730434" sldId="366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11:26.832" v="865" actId="20577"/>
          <ac:spMkLst>
            <pc:docMk/>
            <pc:sldMk cId="72730434" sldId="366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15T09:07:11.768" v="674" actId="20577"/>
        <pc:sldMkLst>
          <pc:docMk/>
          <pc:sldMk cId="806907697" sldId="367"/>
        </pc:sldMkLst>
        <pc:spChg chg="mod">
          <ac:chgData name="Alba Colomer Padrosa" userId="24701b79-64c8-45ea-9d2a-51b2814d80e7" providerId="ADAL" clId="{D81C9425-4D37-4974-B2FD-052E86A86969}" dt="2022-11-10T13:47:53.074" v="98"/>
          <ac:spMkLst>
            <pc:docMk/>
            <pc:sldMk cId="806907697" sldId="367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15T09:07:11.768" v="674" actId="20577"/>
          <ac:spMkLst>
            <pc:docMk/>
            <pc:sldMk cId="806907697" sldId="367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15T09:17:47.750" v="689" actId="20577"/>
        <pc:sldMkLst>
          <pc:docMk/>
          <pc:sldMk cId="2206405982" sldId="368"/>
        </pc:sldMkLst>
        <pc:spChg chg="mod">
          <ac:chgData name="Alba Colomer Padrosa" userId="24701b79-64c8-45ea-9d2a-51b2814d80e7" providerId="ADAL" clId="{D81C9425-4D37-4974-B2FD-052E86A86969}" dt="2022-11-10T13:50:43.212" v="106"/>
          <ac:spMkLst>
            <pc:docMk/>
            <pc:sldMk cId="2206405982" sldId="368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15T09:17:47.750" v="689" actId="20577"/>
          <ac:spMkLst>
            <pc:docMk/>
            <pc:sldMk cId="2206405982" sldId="368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23T09:11:13.419" v="855" actId="20577"/>
        <pc:sldMkLst>
          <pc:docMk/>
          <pc:sldMk cId="1909836429" sldId="369"/>
        </pc:sldMkLst>
        <pc:spChg chg="mod">
          <ac:chgData name="Alba Colomer Padrosa" userId="24701b79-64c8-45ea-9d2a-51b2814d80e7" providerId="ADAL" clId="{D81C9425-4D37-4974-B2FD-052E86A86969}" dt="2022-11-10T13:50:48.077" v="107"/>
          <ac:spMkLst>
            <pc:docMk/>
            <pc:sldMk cId="1909836429" sldId="369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11:13.419" v="855" actId="20577"/>
          <ac:spMkLst>
            <pc:docMk/>
            <pc:sldMk cId="1909836429" sldId="369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10T13:50:59.431" v="109"/>
        <pc:sldMkLst>
          <pc:docMk/>
          <pc:sldMk cId="292544556" sldId="377"/>
        </pc:sldMkLst>
        <pc:spChg chg="mod">
          <ac:chgData name="Alba Colomer Padrosa" userId="24701b79-64c8-45ea-9d2a-51b2814d80e7" providerId="ADAL" clId="{D81C9425-4D37-4974-B2FD-052E86A86969}" dt="2022-11-10T13:50:59.431" v="109"/>
          <ac:spMkLst>
            <pc:docMk/>
            <pc:sldMk cId="292544556" sldId="377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10T13:48:25.234" v="105"/>
        <pc:sldMkLst>
          <pc:docMk/>
          <pc:sldMk cId="1598244228" sldId="381"/>
        </pc:sldMkLst>
        <pc:spChg chg="mod">
          <ac:chgData name="Alba Colomer Padrosa" userId="24701b79-64c8-45ea-9d2a-51b2814d80e7" providerId="ADAL" clId="{D81C9425-4D37-4974-B2FD-052E86A86969}" dt="2022-11-10T13:48:25.234" v="105"/>
          <ac:spMkLst>
            <pc:docMk/>
            <pc:sldMk cId="1598244228" sldId="381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10T13:48:19.614" v="104"/>
        <pc:sldMkLst>
          <pc:docMk/>
          <pc:sldMk cId="244877935" sldId="382"/>
        </pc:sldMkLst>
        <pc:spChg chg="mod">
          <ac:chgData name="Alba Colomer Padrosa" userId="24701b79-64c8-45ea-9d2a-51b2814d80e7" providerId="ADAL" clId="{D81C9425-4D37-4974-B2FD-052E86A86969}" dt="2022-11-10T13:48:19.614" v="104"/>
          <ac:spMkLst>
            <pc:docMk/>
            <pc:sldMk cId="244877935" sldId="382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23T09:11:19.699" v="860" actId="20577"/>
        <pc:sldMkLst>
          <pc:docMk/>
          <pc:sldMk cId="1803515802" sldId="383"/>
        </pc:sldMkLst>
        <pc:spChg chg="mod">
          <ac:chgData name="Alba Colomer Padrosa" userId="24701b79-64c8-45ea-9d2a-51b2814d80e7" providerId="ADAL" clId="{D81C9425-4D37-4974-B2FD-052E86A86969}" dt="2022-11-10T13:50:54.843" v="108"/>
          <ac:spMkLst>
            <pc:docMk/>
            <pc:sldMk cId="1803515802" sldId="383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11:19.699" v="860" actId="20577"/>
          <ac:spMkLst>
            <pc:docMk/>
            <pc:sldMk cId="1803515802" sldId="383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23T09:12:20.011" v="895" actId="20577"/>
        <pc:sldMkLst>
          <pc:docMk/>
          <pc:sldMk cId="1676501044" sldId="387"/>
        </pc:sldMkLst>
        <pc:spChg chg="mod">
          <ac:chgData name="Alba Colomer Padrosa" userId="24701b79-64c8-45ea-9d2a-51b2814d80e7" providerId="ADAL" clId="{D81C9425-4D37-4974-B2FD-052E86A86969}" dt="2022-11-10T13:48:07.771" v="101"/>
          <ac:spMkLst>
            <pc:docMk/>
            <pc:sldMk cId="1676501044" sldId="387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12:20.011" v="895" actId="20577"/>
          <ac:spMkLst>
            <pc:docMk/>
            <pc:sldMk cId="1676501044" sldId="387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10T13:48:15.575" v="103"/>
        <pc:sldMkLst>
          <pc:docMk/>
          <pc:sldMk cId="816997935" sldId="389"/>
        </pc:sldMkLst>
        <pc:spChg chg="mod">
          <ac:chgData name="Alba Colomer Padrosa" userId="24701b79-64c8-45ea-9d2a-51b2814d80e7" providerId="ADAL" clId="{D81C9425-4D37-4974-B2FD-052E86A86969}" dt="2022-11-10T13:48:15.575" v="103"/>
          <ac:spMkLst>
            <pc:docMk/>
            <pc:sldMk cId="816997935" sldId="389"/>
            <ac:spMk id="2" creationId="{F20262FE-51C3-9547-9ED8-C7F938F2B0AA}"/>
          </ac:spMkLst>
        </pc:spChg>
      </pc:sldChg>
      <pc:sldChg chg="modSp mod">
        <pc:chgData name="Alba Colomer Padrosa" userId="24701b79-64c8-45ea-9d2a-51b2814d80e7" providerId="ADAL" clId="{D81C9425-4D37-4974-B2FD-052E86A86969}" dt="2022-11-14T08:00:03.245" v="314" actId="1035"/>
        <pc:sldMkLst>
          <pc:docMk/>
          <pc:sldMk cId="2248558825" sldId="505"/>
        </pc:sldMkLst>
        <pc:spChg chg="mod">
          <ac:chgData name="Alba Colomer Padrosa" userId="24701b79-64c8-45ea-9d2a-51b2814d80e7" providerId="ADAL" clId="{D81C9425-4D37-4974-B2FD-052E86A86969}" dt="2022-11-14T08:00:03.245" v="314" actId="1035"/>
          <ac:spMkLst>
            <pc:docMk/>
            <pc:sldMk cId="2248558825" sldId="505"/>
            <ac:spMk id="6" creationId="{8B8418B7-CF68-DB84-653A-0F37982A7E87}"/>
          </ac:spMkLst>
        </pc:spChg>
        <pc:picChg chg="mod">
          <ac:chgData name="Alba Colomer Padrosa" userId="24701b79-64c8-45ea-9d2a-51b2814d80e7" providerId="ADAL" clId="{D81C9425-4D37-4974-B2FD-052E86A86969}" dt="2022-11-14T08:00:03.245" v="314" actId="1035"/>
          <ac:picMkLst>
            <pc:docMk/>
            <pc:sldMk cId="2248558825" sldId="505"/>
            <ac:picMk id="4" creationId="{711F7DB7-CEA0-E981-B7B4-9DFE3EF07B02}"/>
          </ac:picMkLst>
        </pc:picChg>
        <pc:picChg chg="mod">
          <ac:chgData name="Alba Colomer Padrosa" userId="24701b79-64c8-45ea-9d2a-51b2814d80e7" providerId="ADAL" clId="{D81C9425-4D37-4974-B2FD-052E86A86969}" dt="2022-11-14T08:00:03.245" v="314" actId="1035"/>
          <ac:picMkLst>
            <pc:docMk/>
            <pc:sldMk cId="2248558825" sldId="505"/>
            <ac:picMk id="5" creationId="{4562E703-2943-6A57-57F9-43BD41B3D659}"/>
          </ac:picMkLst>
        </pc:picChg>
      </pc:sldChg>
      <pc:sldChg chg="modSp mod addCm delCm">
        <pc:chgData name="Alba Colomer Padrosa" userId="24701b79-64c8-45ea-9d2a-51b2814d80e7" providerId="ADAL" clId="{D81C9425-4D37-4974-B2FD-052E86A86969}" dt="2022-11-14T08:43:34.557" v="374"/>
        <pc:sldMkLst>
          <pc:docMk/>
          <pc:sldMk cId="1645336418" sldId="513"/>
        </pc:sldMkLst>
        <pc:spChg chg="mod">
          <ac:chgData name="Alba Colomer Padrosa" userId="24701b79-64c8-45ea-9d2a-51b2814d80e7" providerId="ADAL" clId="{D81C9425-4D37-4974-B2FD-052E86A86969}" dt="2022-11-14T08:12:01.619" v="361" actId="20577"/>
          <ac:spMkLst>
            <pc:docMk/>
            <pc:sldMk cId="1645336418" sldId="513"/>
            <ac:spMk id="3" creationId="{C76EEE32-05B1-3943-B6B7-F172254DA883}"/>
          </ac:spMkLst>
        </pc:spChg>
      </pc:sldChg>
      <pc:sldChg chg="delSp modSp mod delCm modCm">
        <pc:chgData name="Alba Colomer Padrosa" userId="24701b79-64c8-45ea-9d2a-51b2814d80e7" providerId="ADAL" clId="{D81C9425-4D37-4974-B2FD-052E86A86969}" dt="2022-11-14T08:29:39.705" v="371" actId="20577"/>
        <pc:sldMkLst>
          <pc:docMk/>
          <pc:sldMk cId="3986534947" sldId="515"/>
        </pc:sldMkLst>
        <pc:spChg chg="mod">
          <ac:chgData name="Alba Colomer Padrosa" userId="24701b79-64c8-45ea-9d2a-51b2814d80e7" providerId="ADAL" clId="{D81C9425-4D37-4974-B2FD-052E86A86969}" dt="2022-11-14T08:29:39.705" v="371" actId="20577"/>
          <ac:spMkLst>
            <pc:docMk/>
            <pc:sldMk cId="3986534947" sldId="515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10T13:45:43.109" v="56" actId="404"/>
          <ac:spMkLst>
            <pc:docMk/>
            <pc:sldMk cId="3986534947" sldId="515"/>
            <ac:spMk id="3" creationId="{C76EEE32-05B1-3943-B6B7-F172254DA883}"/>
          </ac:spMkLst>
        </pc:spChg>
        <pc:spChg chg="del mod">
          <ac:chgData name="Alba Colomer Padrosa" userId="24701b79-64c8-45ea-9d2a-51b2814d80e7" providerId="ADAL" clId="{D81C9425-4D37-4974-B2FD-052E86A86969}" dt="2022-11-10T13:45:36.058" v="55" actId="478"/>
          <ac:spMkLst>
            <pc:docMk/>
            <pc:sldMk cId="3986534947" sldId="515"/>
            <ac:spMk id="6" creationId="{4E35C545-88F8-7F8D-3A07-78DDDD3F1AA6}"/>
          </ac:spMkLst>
        </pc:spChg>
      </pc:sldChg>
      <pc:sldChg chg="modSp mod delCm">
        <pc:chgData name="Alba Colomer Padrosa" userId="24701b79-64c8-45ea-9d2a-51b2814d80e7" providerId="ADAL" clId="{D81C9425-4D37-4974-B2FD-052E86A86969}" dt="2022-11-10T13:43:43.438" v="5"/>
        <pc:sldMkLst>
          <pc:docMk/>
          <pc:sldMk cId="175374702" sldId="523"/>
        </pc:sldMkLst>
        <pc:graphicFrameChg chg="mod modGraphic">
          <ac:chgData name="Alba Colomer Padrosa" userId="24701b79-64c8-45ea-9d2a-51b2814d80e7" providerId="ADAL" clId="{D81C9425-4D37-4974-B2FD-052E86A86969}" dt="2022-11-10T13:43:24.150" v="4" actId="6549"/>
          <ac:graphicFrameMkLst>
            <pc:docMk/>
            <pc:sldMk cId="175374702" sldId="523"/>
            <ac:graphicFrameMk id="6" creationId="{362482CD-A09C-724D-6534-A4AC76AD023A}"/>
          </ac:graphicFrameMkLst>
        </pc:graphicFrameChg>
      </pc:sldChg>
      <pc:sldChg chg="modSp mod">
        <pc:chgData name="Alba Colomer Padrosa" userId="24701b79-64c8-45ea-9d2a-51b2814d80e7" providerId="ADAL" clId="{D81C9425-4D37-4974-B2FD-052E86A86969}" dt="2022-11-14T08:24:47.188" v="363" actId="6549"/>
        <pc:sldMkLst>
          <pc:docMk/>
          <pc:sldMk cId="3158425213" sldId="526"/>
        </pc:sldMkLst>
        <pc:spChg chg="mod">
          <ac:chgData name="Alba Colomer Padrosa" userId="24701b79-64c8-45ea-9d2a-51b2814d80e7" providerId="ADAL" clId="{D81C9425-4D37-4974-B2FD-052E86A86969}" dt="2022-11-14T08:24:47.188" v="363" actId="6549"/>
          <ac:spMkLst>
            <pc:docMk/>
            <pc:sldMk cId="3158425213" sldId="526"/>
            <ac:spMk id="3" creationId="{C76EEE32-05B1-3943-B6B7-F172254DA883}"/>
          </ac:spMkLst>
        </pc:spChg>
      </pc:sldChg>
      <pc:sldChg chg="modSp mod">
        <pc:chgData name="Alba Colomer Padrosa" userId="24701b79-64c8-45ea-9d2a-51b2814d80e7" providerId="ADAL" clId="{D81C9425-4D37-4974-B2FD-052E86A86969}" dt="2022-11-22T15:08:24.413" v="832" actId="20577"/>
        <pc:sldMkLst>
          <pc:docMk/>
          <pc:sldMk cId="3606565186" sldId="527"/>
        </pc:sldMkLst>
        <pc:spChg chg="mod">
          <ac:chgData name="Alba Colomer Padrosa" userId="24701b79-64c8-45ea-9d2a-51b2814d80e7" providerId="ADAL" clId="{D81C9425-4D37-4974-B2FD-052E86A86969}" dt="2022-11-22T15:08:24.413" v="832" actId="20577"/>
          <ac:spMkLst>
            <pc:docMk/>
            <pc:sldMk cId="3606565186" sldId="527"/>
            <ac:spMk id="3" creationId="{C76EEE32-05B1-3943-B6B7-F172254DA883}"/>
          </ac:spMkLst>
        </pc:spChg>
      </pc:sldChg>
      <pc:sldChg chg="addSp modSp mod delCm">
        <pc:chgData name="Alba Colomer Padrosa" userId="24701b79-64c8-45ea-9d2a-51b2814d80e7" providerId="ADAL" clId="{D81C9425-4D37-4974-B2FD-052E86A86969}" dt="2022-11-10T16:57:37.851" v="180"/>
        <pc:sldMkLst>
          <pc:docMk/>
          <pc:sldMk cId="1674874033" sldId="528"/>
        </pc:sldMkLst>
        <pc:spChg chg="mod">
          <ac:chgData name="Alba Colomer Padrosa" userId="24701b79-64c8-45ea-9d2a-51b2814d80e7" providerId="ADAL" clId="{D81C9425-4D37-4974-B2FD-052E86A86969}" dt="2022-11-10T15:29:18.066" v="154" actId="20577"/>
          <ac:spMkLst>
            <pc:docMk/>
            <pc:sldMk cId="1674874033" sldId="528"/>
            <ac:spMk id="3" creationId="{C76EEE32-05B1-3943-B6B7-F172254DA883}"/>
          </ac:spMkLst>
        </pc:spChg>
        <pc:picChg chg="add mod modCrop">
          <ac:chgData name="Alba Colomer Padrosa" userId="24701b79-64c8-45ea-9d2a-51b2814d80e7" providerId="ADAL" clId="{D81C9425-4D37-4974-B2FD-052E86A86969}" dt="2022-11-10T15:29:35.052" v="167" actId="1038"/>
          <ac:picMkLst>
            <pc:docMk/>
            <pc:sldMk cId="1674874033" sldId="528"/>
            <ac:picMk id="4" creationId="{0C7663D5-2683-6031-9FF6-C868694C84CC}"/>
          </ac:picMkLst>
        </pc:picChg>
      </pc:sldChg>
      <pc:sldChg chg="modSp mod addCm delCm">
        <pc:chgData name="Alba Colomer Padrosa" userId="24701b79-64c8-45ea-9d2a-51b2814d80e7" providerId="ADAL" clId="{D81C9425-4D37-4974-B2FD-052E86A86969}" dt="2022-11-23T09:30:37.997" v="1011" actId="1036"/>
        <pc:sldMkLst>
          <pc:docMk/>
          <pc:sldMk cId="4173627106" sldId="531"/>
        </pc:sldMkLst>
        <pc:spChg chg="mod">
          <ac:chgData name="Alba Colomer Padrosa" userId="24701b79-64c8-45ea-9d2a-51b2814d80e7" providerId="ADAL" clId="{D81C9425-4D37-4974-B2FD-052E86A86969}" dt="2022-11-14T08:29:47.567" v="373" actId="20577"/>
          <ac:spMkLst>
            <pc:docMk/>
            <pc:sldMk cId="4173627106" sldId="531"/>
            <ac:spMk id="2" creationId="{F20262FE-51C3-9547-9ED8-C7F938F2B0AA}"/>
          </ac:spMkLst>
        </pc:spChg>
        <pc:spChg chg="mod">
          <ac:chgData name="Alba Colomer Padrosa" userId="24701b79-64c8-45ea-9d2a-51b2814d80e7" providerId="ADAL" clId="{D81C9425-4D37-4974-B2FD-052E86A86969}" dt="2022-11-23T09:30:37.997" v="1011" actId="1036"/>
          <ac:spMkLst>
            <pc:docMk/>
            <pc:sldMk cId="4173627106" sldId="531"/>
            <ac:spMk id="3" creationId="{1CEBBA80-E840-798E-5DCE-DE74316B7601}"/>
          </ac:spMkLst>
        </pc:spChg>
        <pc:graphicFrameChg chg="mod modGraphic">
          <ac:chgData name="Alba Colomer Padrosa" userId="24701b79-64c8-45ea-9d2a-51b2814d80e7" providerId="ADAL" clId="{D81C9425-4D37-4974-B2FD-052E86A86969}" dt="2022-11-23T09:30:01.420" v="978"/>
          <ac:graphicFrameMkLst>
            <pc:docMk/>
            <pc:sldMk cId="4173627106" sldId="531"/>
            <ac:graphicFrameMk id="7" creationId="{BA98E992-FF68-15A4-90EE-18546CE57E5C}"/>
          </ac:graphicFrameMkLst>
        </pc:graphicFrameChg>
      </pc:sldChg>
      <pc:sldChg chg="addSp delSp modSp mod">
        <pc:chgData name="Alba Colomer Padrosa" userId="24701b79-64c8-45ea-9d2a-51b2814d80e7" providerId="ADAL" clId="{D81C9425-4D37-4974-B2FD-052E86A86969}" dt="2022-11-24T08:00:37.069" v="1077" actId="20577"/>
        <pc:sldMkLst>
          <pc:docMk/>
          <pc:sldMk cId="3498612064" sldId="532"/>
        </pc:sldMkLst>
        <pc:spChg chg="mod">
          <ac:chgData name="Alba Colomer Padrosa" userId="24701b79-64c8-45ea-9d2a-51b2814d80e7" providerId="ADAL" clId="{D81C9425-4D37-4974-B2FD-052E86A86969}" dt="2022-11-24T08:00:37.069" v="1077" actId="20577"/>
          <ac:spMkLst>
            <pc:docMk/>
            <pc:sldMk cId="3498612064" sldId="532"/>
            <ac:spMk id="3" creationId="{C76EEE32-05B1-3943-B6B7-F172254DA883}"/>
          </ac:spMkLst>
        </pc:spChg>
        <pc:picChg chg="add del mod modCrop">
          <ac:chgData name="Alba Colomer Padrosa" userId="24701b79-64c8-45ea-9d2a-51b2814d80e7" providerId="ADAL" clId="{D81C9425-4D37-4974-B2FD-052E86A86969}" dt="2022-11-10T14:50:57.686" v="140" actId="478"/>
          <ac:picMkLst>
            <pc:docMk/>
            <pc:sldMk cId="3498612064" sldId="532"/>
            <ac:picMk id="5" creationId="{6E5A6CB2-074E-4360-35DA-2F27C9988266}"/>
          </ac:picMkLst>
        </pc:picChg>
      </pc:sldChg>
      <pc:sldChg chg="del">
        <pc:chgData name="Alba Colomer Padrosa" userId="24701b79-64c8-45ea-9d2a-51b2814d80e7" providerId="ADAL" clId="{D81C9425-4D37-4974-B2FD-052E86A86969}" dt="2022-11-10T16:57:47.071" v="182" actId="47"/>
        <pc:sldMkLst>
          <pc:docMk/>
          <pc:sldMk cId="1562411295" sldId="533"/>
        </pc:sldMkLst>
      </pc:sldChg>
      <pc:sldChg chg="modSp mod">
        <pc:chgData name="Alba Colomer Padrosa" userId="24701b79-64c8-45ea-9d2a-51b2814d80e7" providerId="ADAL" clId="{D81C9425-4D37-4974-B2FD-052E86A86969}" dt="2022-11-14T09:40:50.761" v="421" actId="20577"/>
        <pc:sldMkLst>
          <pc:docMk/>
          <pc:sldMk cId="1738983078" sldId="534"/>
        </pc:sldMkLst>
        <pc:spChg chg="mod">
          <ac:chgData name="Alba Colomer Padrosa" userId="24701b79-64c8-45ea-9d2a-51b2814d80e7" providerId="ADAL" clId="{D81C9425-4D37-4974-B2FD-052E86A86969}" dt="2022-11-14T09:40:50.761" v="421" actId="20577"/>
          <ac:spMkLst>
            <pc:docMk/>
            <pc:sldMk cId="1738983078" sldId="534"/>
            <ac:spMk id="3" creationId="{C76EEE32-05B1-3943-B6B7-F172254DA883}"/>
          </ac:spMkLst>
        </pc:spChg>
        <pc:picChg chg="mod modCrop">
          <ac:chgData name="Alba Colomer Padrosa" userId="24701b79-64c8-45ea-9d2a-51b2814d80e7" providerId="ADAL" clId="{D81C9425-4D37-4974-B2FD-052E86A86969}" dt="2022-11-10T14:28:53.233" v="127" actId="1038"/>
          <ac:picMkLst>
            <pc:docMk/>
            <pc:sldMk cId="1738983078" sldId="534"/>
            <ac:picMk id="21" creationId="{1685B4BE-D024-FBC7-7677-A2CB6D91BF7F}"/>
          </ac:picMkLst>
        </pc:picChg>
      </pc:sldChg>
      <pc:sldChg chg="addSp modSp add mod delCm">
        <pc:chgData name="Alba Colomer Padrosa" userId="24701b79-64c8-45ea-9d2a-51b2814d80e7" providerId="ADAL" clId="{D81C9425-4D37-4974-B2FD-052E86A86969}" dt="2022-11-10T17:00:23.381" v="226" actId="14100"/>
        <pc:sldMkLst>
          <pc:docMk/>
          <pc:sldMk cId="471519921" sldId="535"/>
        </pc:sldMkLst>
        <pc:spChg chg="mod">
          <ac:chgData name="Alba Colomer Padrosa" userId="24701b79-64c8-45ea-9d2a-51b2814d80e7" providerId="ADAL" clId="{D81C9425-4D37-4974-B2FD-052E86A86969}" dt="2022-11-10T17:00:23.381" v="226" actId="14100"/>
          <ac:spMkLst>
            <pc:docMk/>
            <pc:sldMk cId="471519921" sldId="535"/>
            <ac:spMk id="3" creationId="{C76EEE32-05B1-3943-B6B7-F172254DA883}"/>
          </ac:spMkLst>
        </pc:spChg>
        <pc:picChg chg="add mod">
          <ac:chgData name="Alba Colomer Padrosa" userId="24701b79-64c8-45ea-9d2a-51b2814d80e7" providerId="ADAL" clId="{D81C9425-4D37-4974-B2FD-052E86A86969}" dt="2022-11-10T17:00:20.154" v="225" actId="14100"/>
          <ac:picMkLst>
            <pc:docMk/>
            <pc:sldMk cId="471519921" sldId="535"/>
            <ac:picMk id="4" creationId="{11C3BA08-905E-003A-C0E4-2554E25AF726}"/>
          </ac:picMkLst>
        </pc:picChg>
      </pc:sldChg>
      <pc:sldChg chg="addSp delSp modSp add mod">
        <pc:chgData name="Alba Colomer Padrosa" userId="24701b79-64c8-45ea-9d2a-51b2814d80e7" providerId="ADAL" clId="{D81C9425-4D37-4974-B2FD-052E86A86969}" dt="2022-11-15T08:53:32.188" v="641" actId="114"/>
        <pc:sldMkLst>
          <pc:docMk/>
          <pc:sldMk cId="686773831" sldId="536"/>
        </pc:sldMkLst>
        <pc:spChg chg="mod">
          <ac:chgData name="Alba Colomer Padrosa" userId="24701b79-64c8-45ea-9d2a-51b2814d80e7" providerId="ADAL" clId="{D81C9425-4D37-4974-B2FD-052E86A86969}" dt="2022-11-14T09:57:04.913" v="489" actId="20577"/>
          <ac:spMkLst>
            <pc:docMk/>
            <pc:sldMk cId="686773831" sldId="536"/>
            <ac:spMk id="2" creationId="{F20262FE-51C3-9547-9ED8-C7F938F2B0AA}"/>
          </ac:spMkLst>
        </pc:spChg>
        <pc:spChg chg="add mod">
          <ac:chgData name="Alba Colomer Padrosa" userId="24701b79-64c8-45ea-9d2a-51b2814d80e7" providerId="ADAL" clId="{D81C9425-4D37-4974-B2FD-052E86A86969}" dt="2022-11-15T08:53:32.188" v="641" actId="114"/>
          <ac:spMkLst>
            <pc:docMk/>
            <pc:sldMk cId="686773831" sldId="536"/>
            <ac:spMk id="3" creationId="{C17BEC10-8E8E-9D65-5795-A565112A710B}"/>
          </ac:spMkLst>
        </pc:spChg>
        <pc:spChg chg="del">
          <ac:chgData name="Alba Colomer Padrosa" userId="24701b79-64c8-45ea-9d2a-51b2814d80e7" providerId="ADAL" clId="{D81C9425-4D37-4974-B2FD-052E86A86969}" dt="2022-11-14T09:55:07.831" v="426" actId="478"/>
          <ac:spMkLst>
            <pc:docMk/>
            <pc:sldMk cId="686773831" sldId="536"/>
            <ac:spMk id="3" creationId="{C76EEE32-05B1-3943-B6B7-F172254DA883}"/>
          </ac:spMkLst>
        </pc:spChg>
        <pc:spChg chg="add del mod">
          <ac:chgData name="Alba Colomer Padrosa" userId="24701b79-64c8-45ea-9d2a-51b2814d80e7" providerId="ADAL" clId="{D81C9425-4D37-4974-B2FD-052E86A86969}" dt="2022-11-14T09:55:12.290" v="427" actId="478"/>
          <ac:spMkLst>
            <pc:docMk/>
            <pc:sldMk cId="686773831" sldId="536"/>
            <ac:spMk id="6" creationId="{07766F11-D350-F5E1-B872-0429CB12E908}"/>
          </ac:spMkLst>
        </pc:spChg>
        <pc:picChg chg="del">
          <ac:chgData name="Alba Colomer Padrosa" userId="24701b79-64c8-45ea-9d2a-51b2814d80e7" providerId="ADAL" clId="{D81C9425-4D37-4974-B2FD-052E86A86969}" dt="2022-11-14T09:55:13.897" v="428" actId="478"/>
          <ac:picMkLst>
            <pc:docMk/>
            <pc:sldMk cId="686773831" sldId="536"/>
            <ac:picMk id="4" creationId="{EA3972A7-88AD-BAE3-45F7-578295EC7DE9}"/>
          </ac:picMkLst>
        </pc:picChg>
        <pc:picChg chg="add mod modCrop">
          <ac:chgData name="Alba Colomer Padrosa" userId="24701b79-64c8-45ea-9d2a-51b2814d80e7" providerId="ADAL" clId="{D81C9425-4D37-4974-B2FD-052E86A86969}" dt="2022-11-15T08:53:11.825" v="620" actId="1036"/>
          <ac:picMkLst>
            <pc:docMk/>
            <pc:sldMk cId="686773831" sldId="536"/>
            <ac:picMk id="8" creationId="{A2ADFF1B-CD08-E88A-6610-2B0443A79A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FF4A2-5CA8-412F-A222-AB52ECDA675B}" type="datetimeFigureOut">
              <a:rPr lang="ca-ES" smtClean="0"/>
              <a:t>24/11/2022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7B26A-5688-4821-904C-721F6B6B305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5426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r>
              <a:rPr lang="en-US"/>
              <a:t>Article 59 </a:t>
            </a:r>
            <a:r>
              <a:rPr lang="en-US">
                <a:latin typeface="Calibri"/>
                <a:cs typeface="Calibri"/>
              </a:rPr>
              <a:t>of the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>
                <a:latin typeface="Calibri"/>
                <a:cs typeface="Calibri"/>
              </a:rPr>
              <a:t>public procurement </a:t>
            </a:r>
            <a:r>
              <a:rPr lang="en-US" b="1">
                <a:latin typeface="Calibri"/>
                <a:cs typeface="Calibri"/>
              </a:rPr>
              <a:t>Directive 2014/24/EU</a:t>
            </a:r>
            <a:r>
              <a:rPr lang="en-US">
                <a:latin typeface="Calibri"/>
                <a:cs typeface="Calibri"/>
              </a:rPr>
              <a:t> introduced a new concept: the European Single Procurement Document.</a:t>
            </a:r>
          </a:p>
          <a:p>
            <a:pPr algn="just">
              <a:spcAft>
                <a:spcPts val="300"/>
              </a:spcAft>
            </a:pPr>
            <a:r>
              <a:rPr lang="en-US">
                <a:latin typeface="Calibri"/>
                <a:cs typeface="Calibri"/>
              </a:rPr>
              <a:t>As of </a:t>
            </a:r>
            <a:r>
              <a:rPr lang="en-US" b="1">
                <a:latin typeface="Calibri"/>
                <a:cs typeface="Calibri"/>
              </a:rPr>
              <a:t>April 2018</a:t>
            </a:r>
            <a:r>
              <a:rPr lang="en-US">
                <a:latin typeface="Calibri"/>
                <a:cs typeface="Calibri"/>
              </a:rPr>
              <a:t>, the ESPD must be used </a:t>
            </a:r>
            <a:r>
              <a:rPr lang="en-US" b="1">
                <a:latin typeface="Calibri"/>
                <a:cs typeface="Calibri"/>
              </a:rPr>
              <a:t>electronicall</a:t>
            </a:r>
            <a:r>
              <a:rPr lang="en-US">
                <a:latin typeface="Calibri"/>
                <a:cs typeface="Calibri"/>
              </a:rPr>
              <a:t>y. </a:t>
            </a:r>
          </a:p>
          <a:p>
            <a:endParaRPr lang="en-US"/>
          </a:p>
          <a:p>
            <a:r>
              <a:rPr lang="en-US"/>
              <a:t>This standard form is set up in Annex 2 of the Commission Implementing Regulation (EU) 2016/72 of 5 January 2016.</a:t>
            </a:r>
            <a:endParaRPr lang="en-US">
              <a:cs typeface="Calibri"/>
            </a:endParaRPr>
          </a:p>
          <a:p>
            <a:endParaRPr lang="en-US" sz="1800"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To make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use of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the ESPD the European Commission developed an on-line service available for buyers and economic operators which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allowed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to create, edit, export and import electronic documents in XML format for the exchange of criteria,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requirements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, statements and references to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evidences.</a:t>
            </a:r>
            <a:endParaRPr lang="ca-ES" sz="1800"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This tool is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no longer maintained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by the Commission and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the Member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States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are in charge of developing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their ESPD Services.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The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ESPD,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is a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self-declaration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form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intended for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preliminary evidence of economic operators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in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EU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public procurement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procedures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.</a:t>
            </a:r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/>
              <a:t> </a:t>
            </a:r>
            <a:endParaRPr lang="ca-ES"/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By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removing the need to produce a substantial number of certificates and documentation related to exclusion and selection criteria,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 the European Commission aims</a:t>
            </a:r>
            <a:r>
              <a:rPr lang="en-US" sz="1800" baseline="0"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to reduce the administrative burden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reported by many suppliers,</a:t>
            </a:r>
            <a:r>
              <a:rPr lang="en-US" sz="1800" baseline="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especially small and medium-sized enterprises (SMEs).</a:t>
            </a:r>
          </a:p>
          <a:p>
            <a:endParaRPr lang="en-US" sz="1800">
              <a:effectLst/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The ESPD replaces certificates issued by public authorities or a third party involved in a procedure</a:t>
            </a:r>
            <a:r>
              <a:rPr lang="en-US" sz="1800" baseline="0">
                <a:effectLst/>
                <a:latin typeface="+mn-lt"/>
                <a:ea typeface="Calibri" panose="020F0502020204030204" pitchFamily="34" charset="0"/>
                <a:cs typeface="Calibri"/>
              </a:rPr>
              <a:t> b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y </a:t>
            </a:r>
            <a:r>
              <a:rPr lang="en-US" sz="1800" b="1">
                <a:latin typeface="+mn-lt"/>
                <a:ea typeface="Calibri" panose="020F0502020204030204" pitchFamily="34" charset="0"/>
                <a:cs typeface="Calibri"/>
              </a:rPr>
              <a:t>mapping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equivalent certificates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between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Member States.</a:t>
            </a:r>
          </a:p>
          <a:p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The ESPD facilitates cross-border participation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and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it is a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useful 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tool for integrating the European Single Market.</a:t>
            </a: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4326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285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1116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2054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78272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9357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34992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7228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86756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372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46631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r>
              <a:rPr lang="en-US"/>
              <a:t>Article 59 </a:t>
            </a:r>
            <a:r>
              <a:rPr lang="en-US">
                <a:latin typeface="Calibri"/>
                <a:cs typeface="Calibri"/>
              </a:rPr>
              <a:t>of the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>
                <a:latin typeface="Calibri"/>
                <a:cs typeface="Calibri"/>
              </a:rPr>
              <a:t>public procurement </a:t>
            </a:r>
            <a:r>
              <a:rPr lang="en-US" b="1">
                <a:latin typeface="Calibri"/>
                <a:cs typeface="Calibri"/>
              </a:rPr>
              <a:t>Directive 2014/24/EU</a:t>
            </a:r>
            <a:r>
              <a:rPr lang="en-US">
                <a:latin typeface="Calibri"/>
                <a:cs typeface="Calibri"/>
              </a:rPr>
              <a:t> introduced a new concept: the European Single Procurement Document.</a:t>
            </a:r>
          </a:p>
          <a:p>
            <a:pPr algn="just">
              <a:spcAft>
                <a:spcPts val="300"/>
              </a:spcAft>
            </a:pPr>
            <a:r>
              <a:rPr lang="en-US">
                <a:latin typeface="Calibri"/>
                <a:cs typeface="Calibri"/>
              </a:rPr>
              <a:t>As of </a:t>
            </a:r>
            <a:r>
              <a:rPr lang="en-US" b="1">
                <a:latin typeface="Calibri"/>
                <a:cs typeface="Calibri"/>
              </a:rPr>
              <a:t>April 2018</a:t>
            </a:r>
            <a:r>
              <a:rPr lang="en-US">
                <a:latin typeface="Calibri"/>
                <a:cs typeface="Calibri"/>
              </a:rPr>
              <a:t>, the ESPD must be used </a:t>
            </a:r>
            <a:r>
              <a:rPr lang="en-US" b="1">
                <a:latin typeface="Calibri"/>
                <a:cs typeface="Calibri"/>
              </a:rPr>
              <a:t>electronicall</a:t>
            </a:r>
            <a:r>
              <a:rPr lang="en-US">
                <a:latin typeface="Calibri"/>
                <a:cs typeface="Calibri"/>
              </a:rPr>
              <a:t>y. </a:t>
            </a:r>
          </a:p>
          <a:p>
            <a:endParaRPr lang="en-US"/>
          </a:p>
          <a:p>
            <a:r>
              <a:rPr lang="en-US"/>
              <a:t>This standard form is set up in Annex 2 of the Commission Implementing Regulation (EU) 2016/72 of 5 January 2016.</a:t>
            </a:r>
            <a:endParaRPr lang="en-US">
              <a:cs typeface="Calibri"/>
            </a:endParaRPr>
          </a:p>
          <a:p>
            <a:endParaRPr lang="en-US" sz="1800"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To make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use of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the ESPD the European Commission developed an on-line service available for buyers and economic operators which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allowed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to create, edit, export and import electronic documents in XML format for the exchange of criteria,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requirements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, statements and references to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evidences.</a:t>
            </a:r>
            <a:endParaRPr lang="ca-ES" sz="1800"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This tool is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no longer maintained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by the Commission and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the Member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States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are in charge of developing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their ESPD Services.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The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ESPD,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is a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self-declaration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form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intended for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preliminary evidence of economic operators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in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EU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public procurement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procedures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.</a:t>
            </a:r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/>
              <a:t> </a:t>
            </a:r>
            <a:endParaRPr lang="ca-ES"/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By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removing the need to produce a substantial number of certificates and documentation related to exclusion and selection criteria,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 the European Commission aims</a:t>
            </a:r>
            <a:r>
              <a:rPr lang="en-US" sz="1800" baseline="0"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to reduce the administrative burden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reported by many suppliers,</a:t>
            </a:r>
            <a:r>
              <a:rPr lang="en-US" sz="1800" baseline="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especially small and medium-sized enterprises (SMEs).</a:t>
            </a:r>
          </a:p>
          <a:p>
            <a:endParaRPr lang="en-US" sz="1800">
              <a:effectLst/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The ESPD replaces certificates issued by public authorities or a third party involved in a procedure</a:t>
            </a:r>
            <a:r>
              <a:rPr lang="en-US" sz="1800" baseline="0">
                <a:effectLst/>
                <a:latin typeface="+mn-lt"/>
                <a:ea typeface="Calibri" panose="020F0502020204030204" pitchFamily="34" charset="0"/>
                <a:cs typeface="Calibri"/>
              </a:rPr>
              <a:t> b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y </a:t>
            </a:r>
            <a:r>
              <a:rPr lang="en-US" sz="1800" b="1">
                <a:latin typeface="+mn-lt"/>
                <a:ea typeface="Calibri" panose="020F0502020204030204" pitchFamily="34" charset="0"/>
                <a:cs typeface="Calibri"/>
              </a:rPr>
              <a:t>mapping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equivalent certificates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between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Member States.</a:t>
            </a:r>
          </a:p>
          <a:p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The ESPD facilitates cross-border participation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and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it is a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useful 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tool for integrating the European Single Market.</a:t>
            </a: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055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6029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0584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97202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29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0773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49288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02292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1049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1037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766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729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r>
              <a:rPr lang="en-US"/>
              <a:t>Article 59 </a:t>
            </a:r>
            <a:r>
              <a:rPr lang="en-US">
                <a:latin typeface="Calibri"/>
                <a:cs typeface="Calibri"/>
              </a:rPr>
              <a:t>of the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>
                <a:latin typeface="Calibri"/>
                <a:cs typeface="Calibri"/>
              </a:rPr>
              <a:t>public procurement </a:t>
            </a:r>
            <a:r>
              <a:rPr lang="en-US" b="1">
                <a:latin typeface="Calibri"/>
                <a:cs typeface="Calibri"/>
              </a:rPr>
              <a:t>Directive 2014/24/EU</a:t>
            </a:r>
            <a:r>
              <a:rPr lang="en-US">
                <a:latin typeface="Calibri"/>
                <a:cs typeface="Calibri"/>
              </a:rPr>
              <a:t> introduced a new concept: the European Single Procurement Document.</a:t>
            </a:r>
          </a:p>
          <a:p>
            <a:pPr algn="just">
              <a:spcAft>
                <a:spcPts val="300"/>
              </a:spcAft>
            </a:pPr>
            <a:r>
              <a:rPr lang="en-US">
                <a:latin typeface="Calibri"/>
                <a:cs typeface="Calibri"/>
              </a:rPr>
              <a:t>As of </a:t>
            </a:r>
            <a:r>
              <a:rPr lang="en-US" b="1">
                <a:latin typeface="Calibri"/>
                <a:cs typeface="Calibri"/>
              </a:rPr>
              <a:t>April 2018</a:t>
            </a:r>
            <a:r>
              <a:rPr lang="en-US">
                <a:latin typeface="Calibri"/>
                <a:cs typeface="Calibri"/>
              </a:rPr>
              <a:t>, the ESPD must be used </a:t>
            </a:r>
            <a:r>
              <a:rPr lang="en-US" b="1">
                <a:latin typeface="Calibri"/>
                <a:cs typeface="Calibri"/>
              </a:rPr>
              <a:t>electronicall</a:t>
            </a:r>
            <a:r>
              <a:rPr lang="en-US">
                <a:latin typeface="Calibri"/>
                <a:cs typeface="Calibri"/>
              </a:rPr>
              <a:t>y. </a:t>
            </a:r>
          </a:p>
          <a:p>
            <a:endParaRPr lang="en-US"/>
          </a:p>
          <a:p>
            <a:r>
              <a:rPr lang="en-US"/>
              <a:t>This standard form is set up in Annex 2 of the Commission Implementing Regulation (EU) 2016/72 of 5 January 2016.</a:t>
            </a:r>
            <a:endParaRPr lang="en-US">
              <a:cs typeface="Calibri"/>
            </a:endParaRPr>
          </a:p>
          <a:p>
            <a:endParaRPr lang="en-US" sz="1800"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To make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use of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the ESPD the European Commission developed an on-line service available for buyers and economic operators which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allowed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to create, edit, export and import electronic documents in XML format for the exchange of criteria,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requirements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, statements and references to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evidences.</a:t>
            </a:r>
            <a:endParaRPr lang="ca-ES" sz="1800"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This tool is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no longer maintained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by the Commission and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the Member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States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are in charge of developing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their ESPD Services.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The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ESPD,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is a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self-declaration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form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intended for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preliminary evidence of economic operators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in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EU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public procurement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procedures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.</a:t>
            </a:r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/>
              <a:t> </a:t>
            </a:r>
            <a:endParaRPr lang="ca-ES"/>
          </a:p>
          <a:p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By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removing the need to produce a substantial number of certificates and documentation related to exclusion and selection criteria,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 the European Commission aims</a:t>
            </a:r>
            <a:r>
              <a:rPr lang="en-US" sz="1800" baseline="0"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to reduce the administrative burden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reported by many suppliers,</a:t>
            </a:r>
            <a:r>
              <a:rPr lang="en-US" sz="1800" baseline="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especially small and medium-sized enterprises (SMEs).</a:t>
            </a:r>
          </a:p>
          <a:p>
            <a:endParaRPr lang="en-US" sz="1800">
              <a:effectLst/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The ESPD replaces certificates issued by public authorities or a third party involved in a procedure</a:t>
            </a:r>
            <a:r>
              <a:rPr lang="en-US" sz="1800" baseline="0">
                <a:effectLst/>
                <a:latin typeface="+mn-lt"/>
                <a:ea typeface="Calibri" panose="020F0502020204030204" pitchFamily="34" charset="0"/>
                <a:cs typeface="Calibri"/>
              </a:rPr>
              <a:t> b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y </a:t>
            </a:r>
            <a:r>
              <a:rPr lang="en-US" sz="1800" b="1">
                <a:latin typeface="+mn-lt"/>
                <a:ea typeface="Calibri" panose="020F0502020204030204" pitchFamily="34" charset="0"/>
                <a:cs typeface="Calibri"/>
              </a:rPr>
              <a:t>mapping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Calibri"/>
              </a:rPr>
              <a:t>equivalent certificates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between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Member States.</a:t>
            </a:r>
          </a:p>
          <a:p>
            <a:endParaRPr lang="en-US" sz="1800">
              <a:latin typeface="+mn-lt"/>
              <a:ea typeface="Calibri" panose="020F0502020204030204" pitchFamily="34" charset="0"/>
              <a:cs typeface="Calibri"/>
            </a:endParaRPr>
          </a:p>
          <a:p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The ESPD facilitates cross-border participation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and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 it is a </a:t>
            </a:r>
            <a:r>
              <a:rPr lang="en-US" sz="1800">
                <a:latin typeface="+mn-lt"/>
                <a:ea typeface="Calibri" panose="020F0502020204030204" pitchFamily="34" charset="0"/>
                <a:cs typeface="Calibri"/>
              </a:rPr>
              <a:t>useful </a:t>
            </a:r>
            <a:r>
              <a:rPr lang="en-US" sz="1800">
                <a:effectLst/>
                <a:latin typeface="+mn-lt"/>
                <a:ea typeface="Calibri" panose="020F0502020204030204" pitchFamily="34" charset="0"/>
                <a:cs typeface="Calibri"/>
              </a:rPr>
              <a:t>tool for integrating the European Single Market.</a:t>
            </a: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41170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19031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39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57536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587886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48592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18712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87866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47176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46457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28879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1501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44909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858446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49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86467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1880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58404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68623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48615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300"/>
              </a:spcAft>
            </a:pPr>
            <a:endParaRPr lang="en-US" sz="180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085946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895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87463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225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134290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59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774329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60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0122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4489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013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68304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7B26A-5688-4821-904C-721F6B6B305D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9087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BDBB-36D4-1A4E-905E-F38DC8CBE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1532670"/>
            <a:ext cx="6564923" cy="2387600"/>
          </a:xfrm>
        </p:spPr>
        <p:txBody>
          <a:bodyPr anchor="b">
            <a:normAutofit/>
          </a:bodyPr>
          <a:lstStyle>
            <a:lvl1pPr algn="l">
              <a:defRPr sz="40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DEDC9-2944-F14D-94A1-81D2BD6EE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585" y="4012345"/>
            <a:ext cx="6564923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47182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B8C9-2C71-634F-8BA7-3848E938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8428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93526-EF99-BC40-B3C8-A56CF0C3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81774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1744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BF759-CDC9-6F44-B47E-802190240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FBC2F-D08A-6048-B6FF-DC607FD4B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8177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1744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76610-E191-6E4D-BE38-4CE366F0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51804-457B-1C4E-9D5C-12181257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2FA55-5A82-2948-A2CA-43042ABE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75128-1AFD-B642-8EEF-9242D51C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52276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BDBB-36D4-1A4E-905E-F38DC8CBE4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0585" y="1065531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Thank you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DEDC9-2944-F14D-94A1-81D2BD6EEB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0585" y="3545206"/>
            <a:ext cx="9144000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Further information, links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4762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BDBB-36D4-1A4E-905E-F38DC8CBE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1532670"/>
            <a:ext cx="6564923" cy="2387600"/>
          </a:xfrm>
        </p:spPr>
        <p:txBody>
          <a:bodyPr anchor="b">
            <a:normAutofit/>
          </a:bodyPr>
          <a:lstStyle>
            <a:lvl1pPr algn="l">
              <a:defRPr sz="40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DEDC9-2944-F14D-94A1-81D2BD6EE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585" y="4012345"/>
            <a:ext cx="6564923" cy="1655762"/>
          </a:xfrm>
        </p:spPr>
        <p:txBody>
          <a:bodyPr lIns="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2620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BAC-DE93-F844-95F3-30AB7E2F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7CE2E-BE24-854C-B714-915A9B5D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pPr/>
              <a:t>11/24/2022</a:t>
            </a:fld>
            <a:endParaRPr lang="en-L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65E98-6DB3-5D45-B179-0B28BF6D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7D241-0C09-EF40-BDD4-8F1F3E2A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pPr/>
              <a:t>‹#›</a:t>
            </a:fld>
            <a:endParaRPr lang="en-L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00F1C4-C3F0-1E42-96E2-CF97375B70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05355"/>
            <a:ext cx="10498138" cy="422079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2518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16EF-C0E9-424D-8F08-CD0F8397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47BE-15DC-F642-9318-443D077B3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653ED-9633-6A43-BDA5-C47EB7985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114D-77D9-4949-98C6-38D0B33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A752-7345-7F49-BC8D-C05A2AA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1737-4DD4-BB41-8944-59C8225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6058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16EF-C0E9-424D-8F08-CD0F8397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766" y="127583"/>
            <a:ext cx="436245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653ED-9633-6A43-BDA5-C47EB7985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1350" y="1825625"/>
            <a:ext cx="43624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114D-77D9-4949-98C6-38D0B33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A752-7345-7F49-BC8D-C05A2AA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1737-4DD4-BB41-8944-59C8225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  <p:sp>
        <p:nvSpPr>
          <p:cNvPr id="8" name="Espace réservé pour une image  2">
            <a:extLst>
              <a:ext uri="{FF2B5EF4-FFF2-40B4-BE49-F238E27FC236}">
                <a16:creationId xmlns:a16="http://schemas.microsoft.com/office/drawing/2014/main" id="{D3C9D4F1-D8F0-7D46-8FD5-75979F1ECF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991350" cy="6362700"/>
          </a:xfrm>
          <a:custGeom>
            <a:avLst/>
            <a:gdLst>
              <a:gd name="connsiteX0" fmla="*/ 0 w 6991350"/>
              <a:gd name="connsiteY0" fmla="*/ 0 h 6362700"/>
              <a:gd name="connsiteX1" fmla="*/ 6991350 w 6991350"/>
              <a:gd name="connsiteY1" fmla="*/ 0 h 6362700"/>
              <a:gd name="connsiteX2" fmla="*/ 6991350 w 6991350"/>
              <a:gd name="connsiteY2" fmla="*/ 6362700 h 6362700"/>
              <a:gd name="connsiteX3" fmla="*/ 0 w 6991350"/>
              <a:gd name="connsiteY3" fmla="*/ 6362700 h 6362700"/>
              <a:gd name="connsiteX4" fmla="*/ 0 w 6991350"/>
              <a:gd name="connsiteY4" fmla="*/ 0 h 6362700"/>
              <a:gd name="connsiteX0" fmla="*/ 0 w 6991350"/>
              <a:gd name="connsiteY0" fmla="*/ 0 h 6362700"/>
              <a:gd name="connsiteX1" fmla="*/ 6991350 w 6991350"/>
              <a:gd name="connsiteY1" fmla="*/ 0 h 6362700"/>
              <a:gd name="connsiteX2" fmla="*/ 4738804 w 6991350"/>
              <a:gd name="connsiteY2" fmla="*/ 6295792 h 6362700"/>
              <a:gd name="connsiteX3" fmla="*/ 0 w 6991350"/>
              <a:gd name="connsiteY3" fmla="*/ 6362700 h 6362700"/>
              <a:gd name="connsiteX4" fmla="*/ 0 w 6991350"/>
              <a:gd name="connsiteY4" fmla="*/ 0 h 6362700"/>
              <a:gd name="connsiteX0" fmla="*/ 0 w 6991350"/>
              <a:gd name="connsiteY0" fmla="*/ 0 h 6362700"/>
              <a:gd name="connsiteX1" fmla="*/ 6991350 w 6991350"/>
              <a:gd name="connsiteY1" fmla="*/ 0 h 6362700"/>
              <a:gd name="connsiteX2" fmla="*/ 4694199 w 6991350"/>
              <a:gd name="connsiteY2" fmla="*/ 6351548 h 6362700"/>
              <a:gd name="connsiteX3" fmla="*/ 0 w 6991350"/>
              <a:gd name="connsiteY3" fmla="*/ 6362700 h 6362700"/>
              <a:gd name="connsiteX4" fmla="*/ 0 w 6991350"/>
              <a:gd name="connsiteY4" fmla="*/ 0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1350" h="6362700">
                <a:moveTo>
                  <a:pt x="0" y="0"/>
                </a:moveTo>
                <a:lnTo>
                  <a:pt x="6991350" y="0"/>
                </a:lnTo>
                <a:lnTo>
                  <a:pt x="4694199" y="6351548"/>
                </a:lnTo>
                <a:lnTo>
                  <a:pt x="0" y="6362700"/>
                </a:lnTo>
                <a:lnTo>
                  <a:pt x="0" y="0"/>
                </a:lnTo>
                <a:close/>
              </a:path>
            </a:pathLst>
          </a:custGeom>
          <a:solidFill>
            <a:srgbClr val="EFF2F7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49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16EF-C0E9-424D-8F08-CD0F8397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5773613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47BE-15DC-F642-9318-443D077B3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114D-77D9-4949-98C6-38D0B33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A752-7345-7F49-BC8D-C05A2AA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1737-4DD4-BB41-8944-59C8225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1E112A47-65FE-3740-A77E-8A59D7CFA1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74253" y="-2"/>
            <a:ext cx="7014949" cy="6363433"/>
          </a:xfrm>
          <a:custGeom>
            <a:avLst/>
            <a:gdLst>
              <a:gd name="connsiteX0" fmla="*/ 0 w 6418670"/>
              <a:gd name="connsiteY0" fmla="*/ 6375401 h 6375401"/>
              <a:gd name="connsiteX1" fmla="*/ 1593850 w 6418670"/>
              <a:gd name="connsiteY1" fmla="*/ 0 h 6375401"/>
              <a:gd name="connsiteX2" fmla="*/ 6418670 w 6418670"/>
              <a:gd name="connsiteY2" fmla="*/ 0 h 6375401"/>
              <a:gd name="connsiteX3" fmla="*/ 4824820 w 6418670"/>
              <a:gd name="connsiteY3" fmla="*/ 6375401 h 6375401"/>
              <a:gd name="connsiteX4" fmla="*/ 0 w 6418670"/>
              <a:gd name="connsiteY4" fmla="*/ 6375401 h 6375401"/>
              <a:gd name="connsiteX0" fmla="*/ 0 w 6419158"/>
              <a:gd name="connsiteY0" fmla="*/ 6375401 h 6383217"/>
              <a:gd name="connsiteX1" fmla="*/ 1593850 w 6419158"/>
              <a:gd name="connsiteY1" fmla="*/ 0 h 6383217"/>
              <a:gd name="connsiteX2" fmla="*/ 6418670 w 6419158"/>
              <a:gd name="connsiteY2" fmla="*/ 0 h 6383217"/>
              <a:gd name="connsiteX3" fmla="*/ 6419158 w 6419158"/>
              <a:gd name="connsiteY3" fmla="*/ 6383217 h 6383217"/>
              <a:gd name="connsiteX4" fmla="*/ 0 w 6419158"/>
              <a:gd name="connsiteY4" fmla="*/ 6375401 h 6383217"/>
              <a:gd name="connsiteX0" fmla="*/ 0 w 6825558"/>
              <a:gd name="connsiteY0" fmla="*/ 6383217 h 6383217"/>
              <a:gd name="connsiteX1" fmla="*/ 2000250 w 6825558"/>
              <a:gd name="connsiteY1" fmla="*/ 0 h 6383217"/>
              <a:gd name="connsiteX2" fmla="*/ 6825070 w 6825558"/>
              <a:gd name="connsiteY2" fmla="*/ 0 h 6383217"/>
              <a:gd name="connsiteX3" fmla="*/ 6825558 w 6825558"/>
              <a:gd name="connsiteY3" fmla="*/ 6383217 h 6383217"/>
              <a:gd name="connsiteX4" fmla="*/ 0 w 6825558"/>
              <a:gd name="connsiteY4" fmla="*/ 6383217 h 6383217"/>
              <a:gd name="connsiteX0" fmla="*/ 0 w 6825558"/>
              <a:gd name="connsiteY0" fmla="*/ 6383217 h 6383217"/>
              <a:gd name="connsiteX1" fmla="*/ 1851758 w 6825558"/>
              <a:gd name="connsiteY1" fmla="*/ 15631 h 6383217"/>
              <a:gd name="connsiteX2" fmla="*/ 6825070 w 6825558"/>
              <a:gd name="connsiteY2" fmla="*/ 0 h 6383217"/>
              <a:gd name="connsiteX3" fmla="*/ 6825558 w 6825558"/>
              <a:gd name="connsiteY3" fmla="*/ 6383217 h 6383217"/>
              <a:gd name="connsiteX4" fmla="*/ 0 w 6825558"/>
              <a:gd name="connsiteY4" fmla="*/ 6383217 h 6383217"/>
              <a:gd name="connsiteX0" fmla="*/ 0 w 6825558"/>
              <a:gd name="connsiteY0" fmla="*/ 6383217 h 6383217"/>
              <a:gd name="connsiteX1" fmla="*/ 1843943 w 6825558"/>
              <a:gd name="connsiteY1" fmla="*/ 0 h 6383217"/>
              <a:gd name="connsiteX2" fmla="*/ 6825070 w 6825558"/>
              <a:gd name="connsiteY2" fmla="*/ 0 h 6383217"/>
              <a:gd name="connsiteX3" fmla="*/ 6825558 w 6825558"/>
              <a:gd name="connsiteY3" fmla="*/ 6383217 h 6383217"/>
              <a:gd name="connsiteX4" fmla="*/ 0 w 6825558"/>
              <a:gd name="connsiteY4" fmla="*/ 6383217 h 6383217"/>
              <a:gd name="connsiteX0" fmla="*/ 0 w 6982160"/>
              <a:gd name="connsiteY0" fmla="*/ 6394403 h 6394403"/>
              <a:gd name="connsiteX1" fmla="*/ 2000545 w 6982160"/>
              <a:gd name="connsiteY1" fmla="*/ 0 h 6394403"/>
              <a:gd name="connsiteX2" fmla="*/ 6981672 w 6982160"/>
              <a:gd name="connsiteY2" fmla="*/ 0 h 6394403"/>
              <a:gd name="connsiteX3" fmla="*/ 6982160 w 6982160"/>
              <a:gd name="connsiteY3" fmla="*/ 6383217 h 6394403"/>
              <a:gd name="connsiteX4" fmla="*/ 0 w 6982160"/>
              <a:gd name="connsiteY4" fmla="*/ 6394403 h 6394403"/>
              <a:gd name="connsiteX0" fmla="*/ 0 w 7036758"/>
              <a:gd name="connsiteY0" fmla="*/ 6378023 h 6383217"/>
              <a:gd name="connsiteX1" fmla="*/ 2055143 w 7036758"/>
              <a:gd name="connsiteY1" fmla="*/ 0 h 6383217"/>
              <a:gd name="connsiteX2" fmla="*/ 7036270 w 7036758"/>
              <a:gd name="connsiteY2" fmla="*/ 0 h 6383217"/>
              <a:gd name="connsiteX3" fmla="*/ 7036758 w 7036758"/>
              <a:gd name="connsiteY3" fmla="*/ 6383217 h 6383217"/>
              <a:gd name="connsiteX4" fmla="*/ 0 w 7036758"/>
              <a:gd name="connsiteY4" fmla="*/ 6378023 h 638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758" h="6383217">
                <a:moveTo>
                  <a:pt x="0" y="6378023"/>
                </a:moveTo>
                <a:lnTo>
                  <a:pt x="2055143" y="0"/>
                </a:lnTo>
                <a:lnTo>
                  <a:pt x="7036270" y="0"/>
                </a:lnTo>
                <a:cubicBezTo>
                  <a:pt x="7036433" y="2127739"/>
                  <a:pt x="7036595" y="4255478"/>
                  <a:pt x="7036758" y="6383217"/>
                </a:cubicBezTo>
                <a:lnTo>
                  <a:pt x="0" y="6378023"/>
                </a:lnTo>
                <a:close/>
              </a:path>
            </a:pathLst>
          </a:custGeom>
          <a:solidFill>
            <a:srgbClr val="EFF2F7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31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16EF-C0E9-424D-8F08-CD0F8397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5773613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47BE-15DC-F642-9318-443D077B3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114D-77D9-4949-98C6-38D0B33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A752-7345-7F49-BC8D-C05A2AA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1737-4DD4-BB41-8944-59C8225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7FDD220-59DB-D149-896C-D542C88CB459}"/>
              </a:ext>
            </a:extLst>
          </p:cNvPr>
          <p:cNvSpPr/>
          <p:nvPr userDrawn="1"/>
        </p:nvSpPr>
        <p:spPr>
          <a:xfrm>
            <a:off x="5123210" y="-50370"/>
            <a:ext cx="7074978" cy="6420452"/>
          </a:xfrm>
          <a:custGeom>
            <a:avLst/>
            <a:gdLst>
              <a:gd name="connsiteX0" fmla="*/ 7055142 w 7055142"/>
              <a:gd name="connsiteY0" fmla="*/ 6333688 h 6350466"/>
              <a:gd name="connsiteX1" fmla="*/ 0 w 7055142"/>
              <a:gd name="connsiteY1" fmla="*/ 6350466 h 6350466"/>
              <a:gd name="connsiteX2" fmla="*/ 2072081 w 7055142"/>
              <a:gd name="connsiteY2" fmla="*/ 0 h 6350466"/>
              <a:gd name="connsiteX3" fmla="*/ 7055142 w 7055142"/>
              <a:gd name="connsiteY3" fmla="*/ 0 h 6350466"/>
              <a:gd name="connsiteX4" fmla="*/ 7055142 w 7055142"/>
              <a:gd name="connsiteY4" fmla="*/ 6333688 h 6350466"/>
              <a:gd name="connsiteX0" fmla="*/ 7038083 w 7055142"/>
              <a:gd name="connsiteY0" fmla="*/ 6357572 h 6357572"/>
              <a:gd name="connsiteX1" fmla="*/ 0 w 7055142"/>
              <a:gd name="connsiteY1" fmla="*/ 6350466 h 6357572"/>
              <a:gd name="connsiteX2" fmla="*/ 2072081 w 7055142"/>
              <a:gd name="connsiteY2" fmla="*/ 0 h 6357572"/>
              <a:gd name="connsiteX3" fmla="*/ 7055142 w 7055142"/>
              <a:gd name="connsiteY3" fmla="*/ 0 h 6357572"/>
              <a:gd name="connsiteX4" fmla="*/ 7038083 w 7055142"/>
              <a:gd name="connsiteY4" fmla="*/ 6357572 h 6357572"/>
              <a:gd name="connsiteX0" fmla="*/ 7051731 w 7068790"/>
              <a:gd name="connsiteY0" fmla="*/ 6357572 h 6357572"/>
              <a:gd name="connsiteX1" fmla="*/ 0 w 7068790"/>
              <a:gd name="connsiteY1" fmla="*/ 6350466 h 6357572"/>
              <a:gd name="connsiteX2" fmla="*/ 2085729 w 7068790"/>
              <a:gd name="connsiteY2" fmla="*/ 0 h 6357572"/>
              <a:gd name="connsiteX3" fmla="*/ 7068790 w 7068790"/>
              <a:gd name="connsiteY3" fmla="*/ 0 h 6357572"/>
              <a:gd name="connsiteX4" fmla="*/ 7051731 w 7068790"/>
              <a:gd name="connsiteY4" fmla="*/ 6357572 h 6357572"/>
              <a:gd name="connsiteX0" fmla="*/ 7051731 w 7068790"/>
              <a:gd name="connsiteY0" fmla="*/ 6357572 h 6360702"/>
              <a:gd name="connsiteX1" fmla="*/ 0 w 7068790"/>
              <a:gd name="connsiteY1" fmla="*/ 6360702 h 6360702"/>
              <a:gd name="connsiteX2" fmla="*/ 2085729 w 7068790"/>
              <a:gd name="connsiteY2" fmla="*/ 0 h 6360702"/>
              <a:gd name="connsiteX3" fmla="*/ 7068790 w 7068790"/>
              <a:gd name="connsiteY3" fmla="*/ 0 h 6360702"/>
              <a:gd name="connsiteX4" fmla="*/ 7051731 w 7068790"/>
              <a:gd name="connsiteY4" fmla="*/ 6357572 h 6360702"/>
              <a:gd name="connsiteX0" fmla="*/ 7074978 w 7074978"/>
              <a:gd name="connsiteY0" fmla="*/ 6361411 h 6361411"/>
              <a:gd name="connsiteX1" fmla="*/ 0 w 7074978"/>
              <a:gd name="connsiteY1" fmla="*/ 6360702 h 6361411"/>
              <a:gd name="connsiteX2" fmla="*/ 2085729 w 7074978"/>
              <a:gd name="connsiteY2" fmla="*/ 0 h 6361411"/>
              <a:gd name="connsiteX3" fmla="*/ 7068790 w 7074978"/>
              <a:gd name="connsiteY3" fmla="*/ 0 h 6361411"/>
              <a:gd name="connsiteX4" fmla="*/ 7074978 w 7074978"/>
              <a:gd name="connsiteY4" fmla="*/ 6361411 h 63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4978" h="6361411">
                <a:moveTo>
                  <a:pt x="7074978" y="6361411"/>
                </a:moveTo>
                <a:lnTo>
                  <a:pt x="0" y="6360702"/>
                </a:lnTo>
                <a:lnTo>
                  <a:pt x="2085729" y="0"/>
                </a:lnTo>
                <a:lnTo>
                  <a:pt x="7068790" y="0"/>
                </a:lnTo>
                <a:cubicBezTo>
                  <a:pt x="7063197" y="2119618"/>
                  <a:pt x="7063793" y="4266960"/>
                  <a:pt x="7074978" y="6361411"/>
                </a:cubicBezTo>
                <a:close/>
              </a:path>
            </a:pathLst>
          </a:custGeom>
          <a:solidFill>
            <a:srgbClr val="EF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BC6BF38-3692-F546-8D7F-1E3CBF37B7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72300" y="1025611"/>
            <a:ext cx="4876800" cy="5006889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2664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16EF-C0E9-424D-8F08-CD0F8397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5890844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47BE-15DC-F642-9318-443D077B3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90844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114D-77D9-4949-98C6-38D0B33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A752-7345-7F49-BC8D-C05A2AA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1737-4DD4-BB41-8944-59C8225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FCA39-AEED-7546-9BF1-27F7B0127E02}"/>
              </a:ext>
            </a:extLst>
          </p:cNvPr>
          <p:cNvSpPr/>
          <p:nvPr userDrawn="1"/>
        </p:nvSpPr>
        <p:spPr>
          <a:xfrm>
            <a:off x="6881446" y="0"/>
            <a:ext cx="5310554" cy="6362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06DA5D-5B0F-8947-BAFD-E38FC73250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81444" y="0"/>
            <a:ext cx="5308600" cy="6362700"/>
          </a:xfrm>
          <a:noFill/>
        </p:spPr>
        <p:txBody>
          <a:bodyPr lIns="180000" tIns="1080000" rIns="360000" bIns="72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62322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16EF-C0E9-424D-8F08-CD0F8397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2" y="127583"/>
            <a:ext cx="5644818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47BE-15DC-F642-9318-443D077B3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825625"/>
            <a:ext cx="5644818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3114D-77D9-4949-98C6-38D0B334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96DD-5958-CB49-B505-4DF394E596EA}" type="datetimeFigureOut">
              <a:rPr lang="en-LU" smtClean="0"/>
              <a:t>11/24/2022</a:t>
            </a:fld>
            <a:endParaRPr lang="en-L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A752-7345-7F49-BC8D-C05A2AA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01737-4DD4-BB41-8944-59C8225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BBC-BB84-A046-AB44-125112278BC9}" type="slidenum">
              <a:rPr lang="en-LU" smtClean="0"/>
              <a:t>‹#›</a:t>
            </a:fld>
            <a:endParaRPr lang="en-L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29D19-0B5C-5B47-B15A-CED79C58F202}"/>
              </a:ext>
            </a:extLst>
          </p:cNvPr>
          <p:cNvSpPr/>
          <p:nvPr userDrawn="1"/>
        </p:nvSpPr>
        <p:spPr>
          <a:xfrm>
            <a:off x="0" y="0"/>
            <a:ext cx="5310554" cy="6362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C0794D-E9A2-5641-A7CE-A0B2D91282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" y="0"/>
            <a:ext cx="5308600" cy="6362700"/>
          </a:xfrm>
          <a:noFill/>
        </p:spPr>
        <p:txBody>
          <a:bodyPr lIns="180000" tIns="1080000" rIns="360000" bIns="72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504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3507F-C78C-0E4C-929B-9F56E7F5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10498014" cy="1325563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A5AFE-711A-8F46-B92C-33CC44EC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498015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1EB6D-8ABB-1147-8489-BE9B909BB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1412"/>
            <a:ext cx="879389" cy="365125"/>
          </a:xfrm>
          <a:prstGeom prst="rect">
            <a:avLst/>
          </a:prstGeom>
        </p:spPr>
        <p:txBody>
          <a:bodyPr vert="horz" lIns="3600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B9396DD-5958-CB49-B505-4DF394E596EA}" type="datetimeFigureOut">
              <a:rPr lang="en-LU" smtClean="0"/>
              <a:pPr/>
              <a:t>11/24/2022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FBB7-A709-ED4D-AD81-E9B04C143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17589" y="6421412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3531-99A1-D441-8201-5908D050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21412"/>
            <a:ext cx="702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29B4BBC-BB84-A046-AB44-125112278BC9}" type="slidenum">
              <a:rPr lang="en-LU" smtClean="0"/>
              <a:pPr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4110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0" r:id="rId3"/>
    <p:sldLayoutId id="2147483652" r:id="rId4"/>
    <p:sldLayoutId id="2147483662" r:id="rId5"/>
    <p:sldLayoutId id="2147483661" r:id="rId6"/>
    <p:sldLayoutId id="2147483667" r:id="rId7"/>
    <p:sldLayoutId id="2147483663" r:id="rId8"/>
    <p:sldLayoutId id="2147483664" r:id="rId9"/>
    <p:sldLayoutId id="2147483653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wik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b.ec.europa.eu/espd/up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-TED/ESPD-EDM/issues/322" TargetMode="External"/><Relationship Id="rId13" Type="http://schemas.openxmlformats.org/officeDocument/2006/relationships/hyperlink" Target="https://github.com/OP-TED/ESPD-EDM/issues/340" TargetMode="External"/><Relationship Id="rId3" Type="http://schemas.openxmlformats.org/officeDocument/2006/relationships/hyperlink" Target="https://github.com/OP-TED/ESPD-EDM/issues/287" TargetMode="External"/><Relationship Id="rId7" Type="http://schemas.openxmlformats.org/officeDocument/2006/relationships/hyperlink" Target="https://github.com/OP-TED/ESPD-EDM/issues/320" TargetMode="External"/><Relationship Id="rId12" Type="http://schemas.openxmlformats.org/officeDocument/2006/relationships/hyperlink" Target="https://github.com/OP-TED/ESPD-EDM/issues/338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github.com/OP-TED/ESPD-EDM/issues/35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-TED/ESPD-EDM/issues/347" TargetMode="External"/><Relationship Id="rId11" Type="http://schemas.openxmlformats.org/officeDocument/2006/relationships/hyperlink" Target="https://github.com/OP-TED/ESPD-EDM/issues/333" TargetMode="External"/><Relationship Id="rId5" Type="http://schemas.openxmlformats.org/officeDocument/2006/relationships/hyperlink" Target="https://github.com/OP-TED/ESPD-EDM/issues/307" TargetMode="External"/><Relationship Id="rId15" Type="http://schemas.openxmlformats.org/officeDocument/2006/relationships/hyperlink" Target="https://github.com/OP-TED/ESPD-EDM/issues/346" TargetMode="External"/><Relationship Id="rId10" Type="http://schemas.openxmlformats.org/officeDocument/2006/relationships/hyperlink" Target="https://github.com/OP-TED/ESPD-EDM/issues/327" TargetMode="External"/><Relationship Id="rId4" Type="http://schemas.openxmlformats.org/officeDocument/2006/relationships/hyperlink" Target="https://esco.ec.europa.eu/" TargetMode="External"/><Relationship Id="rId9" Type="http://schemas.openxmlformats.org/officeDocument/2006/relationships/hyperlink" Target="https://github.com/OP-TED/ESPD-EDM/issues/326" TargetMode="External"/><Relationship Id="rId14" Type="http://schemas.openxmlformats.org/officeDocument/2006/relationships/hyperlink" Target="https://github.com/OP-TED/ESPD-EDM/issues/34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3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OP-TED/ESPD-EDM/issues/337" TargetMode="External"/><Relationship Id="rId4" Type="http://schemas.openxmlformats.org/officeDocument/2006/relationships/hyperlink" Target="https://github.com/OP-TED/ESPD-EDM/issues/33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28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30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op.europa.eu/en/web/eu-vocabularies/dataset/-/resource?uri=http://publications.europa.eu/resource/dataset/occupation" TargetMode="External"/><Relationship Id="rId4" Type="http://schemas.openxmlformats.org/officeDocument/2006/relationships/hyperlink" Target="https://github.com/OP-TED/ESPD-EDM/issues/34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34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34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d.europa.eu/ESPD-EDM/3.0.1/_attachments/ESPD_CM_html/index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33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312" TargetMode="External"/><Relationship Id="rId7" Type="http://schemas.openxmlformats.org/officeDocument/2006/relationships/hyperlink" Target="https://github.com/OP-TED/ESPD-EDM/issues/34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-TED/ESPD-EDM/issues/339" TargetMode="External"/><Relationship Id="rId5" Type="http://schemas.openxmlformats.org/officeDocument/2006/relationships/hyperlink" Target="https://github.com/OP-TED/ESPD-EDM/issues/336" TargetMode="External"/><Relationship Id="rId4" Type="http://schemas.openxmlformats.org/officeDocument/2006/relationships/hyperlink" Target="https://github.com/OP-TED/ESPD-EDM/issues/33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/2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d.europa.eu/home/index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d.europa.eu/ESPD-EDM/3.0.1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d.europa.eu/ESPD-EDM/3.0.1/index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issu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OPESPD@publications.europa.eu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SPD-EDM/releases/tag/v3.0.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d.europa.eu/home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OP-TED/ESPD-EDM/wik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9C9A-550B-114F-9B2F-060018805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ESPD </a:t>
            </a:r>
            <a:r>
              <a:rPr lang="fr-FR" err="1"/>
              <a:t>Annual</a:t>
            </a:r>
            <a:r>
              <a:rPr lang="fr-FR"/>
              <a:t> Seminar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CB52-11F2-7444-BFF5-C56D3454E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30</a:t>
            </a:r>
            <a:r>
              <a:rPr lang="fr-FR" baseline="30000"/>
              <a:t>th</a:t>
            </a:r>
            <a:r>
              <a:rPr lang="fr-FR"/>
              <a:t> </a:t>
            </a:r>
            <a:r>
              <a:rPr lang="fr-FR" err="1"/>
              <a:t>November</a:t>
            </a:r>
            <a:r>
              <a:rPr lang="fr-FR"/>
              <a:t> 2022</a:t>
            </a:r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6460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fr-FR" b="1" err="1"/>
              <a:t>Reorganisation</a:t>
            </a:r>
            <a:r>
              <a:rPr lang="fr-FR" b="1"/>
              <a:t> of the GitHub repository - </a:t>
            </a:r>
            <a:r>
              <a:rPr lang="en-US" b="1" err="1"/>
              <a:t>Reorganisation</a:t>
            </a:r>
            <a:r>
              <a:rPr lang="en-US" b="1"/>
              <a:t> of the distribution package folders</a:t>
            </a:r>
            <a:r>
              <a:rPr lang="fr-FR" b="1"/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1F7DB7-CEA0-E981-B7B4-9DFE3EF07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36"/>
          <a:stretch/>
        </p:blipFill>
        <p:spPr>
          <a:xfrm>
            <a:off x="2092536" y="2336399"/>
            <a:ext cx="3899056" cy="3791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62E703-2943-6A57-57F9-43BD41B3D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485" y="2536933"/>
            <a:ext cx="2387281" cy="32450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B8418B7-CF68-DB84-653A-0F37982A7E87}"/>
              </a:ext>
            </a:extLst>
          </p:cNvPr>
          <p:cNvSpPr/>
          <p:nvPr/>
        </p:nvSpPr>
        <p:spPr>
          <a:xfrm>
            <a:off x="6560434" y="3896988"/>
            <a:ext cx="552450" cy="409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5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05355"/>
            <a:ext cx="4402540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fr-FR" b="1" err="1"/>
              <a:t>Reorganisation</a:t>
            </a:r>
            <a:r>
              <a:rPr lang="fr-FR" b="1"/>
              <a:t> of the GitHub repository - </a:t>
            </a:r>
            <a:r>
              <a:rPr lang="en-US" b="1"/>
              <a:t>Update </a:t>
            </a:r>
            <a:r>
              <a:rPr lang="en-US" b="1">
                <a:hlinkClick r:id="rId3"/>
              </a:rPr>
              <a:t>wiki homepage</a:t>
            </a:r>
            <a:r>
              <a:rPr lang="fr-FR" b="1"/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fr-BE"/>
          </a:p>
          <a:p>
            <a:pPr marL="179705" indent="-179705"/>
            <a:endParaRPr lang="en-GB">
              <a:cs typeface="Calibri" panose="020F05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6019B5-1356-BBC6-7C76-07469F6F7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0" t="9862" r="29375" b="7846"/>
          <a:stretch/>
        </p:blipFill>
        <p:spPr>
          <a:xfrm>
            <a:off x="5610431" y="1795527"/>
            <a:ext cx="6077523" cy="42306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703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1"/>
              <a:t>Update cardinalities in the online documentation </a:t>
            </a:r>
            <a:r>
              <a:rPr lang="en-US"/>
              <a:t>(small bug fix)</a:t>
            </a:r>
            <a:r>
              <a:rPr lang="fr-FR" b="1"/>
              <a:t>: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/>
              <a:t>Update cardinalities according to the online documentation review feedback;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/>
              <a:t>Coordinated with the conceptual model specification;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/>
              <a:t>Update code lists to the latest EU Vocabularies version, which implies the creation of </a:t>
            </a:r>
            <a:r>
              <a:rPr lang="en-US" err="1"/>
              <a:t>TestBed</a:t>
            </a:r>
            <a:r>
              <a:rPr lang="en-US"/>
              <a:t> new branch.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5831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1"/>
              <a:t>Update cardinalities in the online documentation – ESPD Request</a:t>
            </a:r>
            <a:r>
              <a:rPr lang="fr-FR" b="1"/>
              <a:t>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4" name="Picture 2" descr="QualificationApplicationRequest'">
            <a:extLst>
              <a:ext uri="{FF2B5EF4-FFF2-40B4-BE49-F238E27FC236}">
                <a16:creationId xmlns:a16="http://schemas.microsoft.com/office/drawing/2014/main" id="{09CE8D82-C3C7-F32E-D5E5-03A0858F7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5929546" y="2255789"/>
            <a:ext cx="4180939" cy="391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DB55A-2AC5-0086-4EA5-93C6367E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18" y="2219884"/>
            <a:ext cx="3407372" cy="372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245F3DC5-8865-0B3A-5C95-9B3379A0438C}"/>
              </a:ext>
            </a:extLst>
          </p:cNvPr>
          <p:cNvSpPr/>
          <p:nvPr/>
        </p:nvSpPr>
        <p:spPr>
          <a:xfrm>
            <a:off x="5146784" y="4082630"/>
            <a:ext cx="457104" cy="380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8977F09-6892-8769-65C9-7FDDFC7566AC}"/>
              </a:ext>
            </a:extLst>
          </p:cNvPr>
          <p:cNvSpPr/>
          <p:nvPr/>
        </p:nvSpPr>
        <p:spPr>
          <a:xfrm>
            <a:off x="2263389" y="4651676"/>
            <a:ext cx="2418736" cy="3480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4BD893-8CCB-8F9A-1830-428F79CEDF21}"/>
              </a:ext>
            </a:extLst>
          </p:cNvPr>
          <p:cNvSpPr/>
          <p:nvPr/>
        </p:nvSpPr>
        <p:spPr>
          <a:xfrm>
            <a:off x="6868538" y="4869828"/>
            <a:ext cx="3299838" cy="4838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2804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1"/>
              <a:t>Update cardinalities in the online documentation – ESPD Response</a:t>
            </a:r>
            <a:r>
              <a:rPr lang="fr-FR" b="1"/>
              <a:t>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9" name="Picture 2" descr="Qualification Application Response UML Diagram">
            <a:extLst>
              <a:ext uri="{FF2B5EF4-FFF2-40B4-BE49-F238E27FC236}">
                <a16:creationId xmlns:a16="http://schemas.microsoft.com/office/drawing/2014/main" id="{FC32B4CB-7C68-1738-FB8C-F85AD6CE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697" y="2274567"/>
            <a:ext cx="3906436" cy="44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F3279FF-30DC-1E0F-5C6B-22C05A6F0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11" y="2380084"/>
            <a:ext cx="3361828" cy="409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7857143-72C7-C168-4F72-A63F6490878F}"/>
              </a:ext>
            </a:extLst>
          </p:cNvPr>
          <p:cNvSpPr/>
          <p:nvPr/>
        </p:nvSpPr>
        <p:spPr>
          <a:xfrm>
            <a:off x="5813721" y="3944534"/>
            <a:ext cx="541761" cy="518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7882B8-9D85-EAA8-C458-3E5F6B0E946D}"/>
              </a:ext>
            </a:extLst>
          </p:cNvPr>
          <p:cNvSpPr/>
          <p:nvPr/>
        </p:nvSpPr>
        <p:spPr>
          <a:xfrm>
            <a:off x="2659625" y="4474043"/>
            <a:ext cx="2418736" cy="5692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BF6624-136D-3B99-DC16-7C8F2EF34D80}"/>
              </a:ext>
            </a:extLst>
          </p:cNvPr>
          <p:cNvSpPr/>
          <p:nvPr/>
        </p:nvSpPr>
        <p:spPr>
          <a:xfrm>
            <a:off x="7362631" y="4360788"/>
            <a:ext cx="3170746" cy="612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341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1"/>
              <a:t>Update cardinalities in the online documentation – New version available in </a:t>
            </a:r>
            <a:r>
              <a:rPr lang="en-US" b="1" err="1">
                <a:hlinkClick r:id="rId3"/>
              </a:rPr>
              <a:t>TestBed</a:t>
            </a:r>
            <a:r>
              <a:rPr lang="fr-FR" b="1"/>
              <a:t>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4" name="Picture 2" descr="imagen">
            <a:extLst>
              <a:ext uri="{FF2B5EF4-FFF2-40B4-BE49-F238E27FC236}">
                <a16:creationId xmlns:a16="http://schemas.microsoft.com/office/drawing/2014/main" id="{F92E825F-AFD3-518E-028E-1AF6EF8C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68" y="2268276"/>
            <a:ext cx="8129112" cy="41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9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1"/>
              <a:t>Update of cardinalities in the xml example files </a:t>
            </a:r>
            <a:r>
              <a:rPr lang="en-US"/>
              <a:t>(small bug fix)</a:t>
            </a:r>
            <a:r>
              <a:rPr lang="fr-FR" b="1"/>
              <a:t>: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/>
              <a:t>Update the xml examples according to the online documentation update;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/>
              <a:t>Small bug fix.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0695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EDA-2BD6-E94B-B284-A5CDC8664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ESPD-EDM v3.1.0 (2022 Q4)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CBB76-4557-7B46-9469-7B7C0184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Alba Colomer Padrosa, NTTDATA</a:t>
            </a:r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39137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 fontScale="92500" lnSpcReduction="10000"/>
          </a:bodyPr>
          <a:lstStyle/>
          <a:p>
            <a:pPr marL="179705" indent="-179705" algn="just"/>
            <a:r>
              <a:rPr lang="en-GB" b="1"/>
              <a:t>ESPD-EDM v3.1.0 </a:t>
            </a:r>
            <a:r>
              <a:rPr lang="en-GB"/>
              <a:t>is a </a:t>
            </a:r>
            <a:r>
              <a:rPr lang="en-GB" b="1"/>
              <a:t>minor release </a:t>
            </a:r>
            <a:r>
              <a:rPr lang="en-GB"/>
              <a:t>that will be released in </a:t>
            </a:r>
            <a:r>
              <a:rPr lang="en-GB" b="1"/>
              <a:t>December 2022</a:t>
            </a:r>
            <a:r>
              <a:rPr lang="en-GB"/>
              <a:t>.</a:t>
            </a:r>
          </a:p>
          <a:p>
            <a:pPr marL="179705" indent="-179705" algn="just"/>
            <a:endParaRPr lang="en-GB"/>
          </a:p>
          <a:p>
            <a:pPr marL="179705" indent="-179705" algn="just"/>
            <a:r>
              <a:rPr lang="en-GB"/>
              <a:t>All changes included in the release are already implemented in the </a:t>
            </a:r>
            <a:r>
              <a:rPr lang="en-GB">
                <a:hlinkClick r:id="rId3"/>
              </a:rPr>
              <a:t>master branch</a:t>
            </a:r>
            <a:r>
              <a:rPr lang="en-GB"/>
              <a:t>. Currently, the ESPD Team is working in the preparation of the documentation for the release. </a:t>
            </a:r>
          </a:p>
          <a:p>
            <a:pPr marL="179705" indent="-179705" algn="just"/>
            <a:endParaRPr lang="en-US"/>
          </a:p>
          <a:p>
            <a:pPr marL="179705" indent="-179705" algn="just"/>
            <a:r>
              <a:rPr lang="en-GB"/>
              <a:t>ESPD-EDM v3.1.0 will provide updates covering:</a:t>
            </a:r>
            <a:endParaRPr lang="en-GB">
              <a:cs typeface="Calibri" panose="020F0502020204030204"/>
            </a:endParaRPr>
          </a:p>
          <a:p>
            <a:pPr marL="359410" lvl="1" indent="-179705" algn="just"/>
            <a:r>
              <a:rPr lang="en-GB" sz="20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Subcontracting proportion</a:t>
            </a:r>
            <a:r>
              <a:rPr lang="en-GB"/>
              <a:t>;</a:t>
            </a:r>
            <a:endParaRPr lang="en-GB">
              <a:cs typeface="Calibri" panose="020F0502020204030204"/>
            </a:endParaRPr>
          </a:p>
          <a:p>
            <a:pPr marL="359410" lvl="1" indent="-179705" algn="just"/>
            <a:r>
              <a:rPr lang="ca-ES" err="1"/>
              <a:t>Occupation</a:t>
            </a:r>
            <a:r>
              <a:rPr lang="ca-ES"/>
              <a:t> </a:t>
            </a:r>
            <a:r>
              <a:rPr lang="ca-ES" err="1"/>
              <a:t>code</a:t>
            </a:r>
            <a:r>
              <a:rPr lang="ca-ES"/>
              <a:t> </a:t>
            </a:r>
            <a:r>
              <a:rPr lang="ca-ES" err="1"/>
              <a:t>list</a:t>
            </a:r>
            <a:r>
              <a:rPr lang="ca-ES"/>
              <a:t> (ESCO);</a:t>
            </a:r>
          </a:p>
          <a:p>
            <a:pPr marL="359410" lvl="1" indent="-179705" algn="just"/>
            <a:r>
              <a:rPr lang="es-ES" err="1"/>
              <a:t>Corrections</a:t>
            </a:r>
            <a:r>
              <a:rPr lang="es-ES"/>
              <a:t> in </a:t>
            </a:r>
            <a:r>
              <a:rPr lang="es-ES" err="1"/>
              <a:t>the</a:t>
            </a:r>
            <a:r>
              <a:rPr lang="es-ES"/>
              <a:t> data </a:t>
            </a:r>
            <a:r>
              <a:rPr lang="es-ES" err="1"/>
              <a:t>structure</a:t>
            </a:r>
            <a:r>
              <a:rPr lang="es-ES"/>
              <a:t>;</a:t>
            </a:r>
            <a:endParaRPr lang="ca-ES"/>
          </a:p>
          <a:p>
            <a:pPr marL="359410" lvl="1" indent="-179705" algn="just"/>
            <a:r>
              <a:rPr lang="es-ES" err="1"/>
              <a:t>Schematron</a:t>
            </a:r>
            <a:r>
              <a:rPr lang="es-ES"/>
              <a:t> rules;</a:t>
            </a:r>
            <a:endParaRPr lang="ca-ES"/>
          </a:p>
          <a:p>
            <a:pPr marL="359410" lvl="1" indent="-179705" algn="just"/>
            <a:r>
              <a:rPr lang="es-ES" err="1"/>
              <a:t>Corrections</a:t>
            </a:r>
            <a:r>
              <a:rPr lang="es-ES"/>
              <a:t> in </a:t>
            </a:r>
            <a:r>
              <a:rPr lang="es-ES" err="1"/>
              <a:t>code</a:t>
            </a:r>
            <a:r>
              <a:rPr lang="es-ES"/>
              <a:t> </a:t>
            </a:r>
            <a:r>
              <a:rPr lang="es-ES" err="1"/>
              <a:t>lists</a:t>
            </a:r>
            <a:r>
              <a:rPr lang="en-GB"/>
              <a:t>;</a:t>
            </a:r>
            <a:endParaRPr lang="en-GB">
              <a:cs typeface="Calibri"/>
            </a:endParaRPr>
          </a:p>
          <a:p>
            <a:pPr marL="359410" lvl="1" indent="-179705" algn="just"/>
            <a:r>
              <a:rPr lang="en-US"/>
              <a:t>Revision of the conceptual model;</a:t>
            </a:r>
          </a:p>
          <a:p>
            <a:pPr marL="359410" lvl="1" indent="-179705" algn="just"/>
            <a:r>
              <a:rPr lang="en-US"/>
              <a:t>ESPD Test Cases Mapping Documentation</a:t>
            </a:r>
            <a:r>
              <a:rPr lang="en-GB"/>
              <a:t>.</a:t>
            </a:r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533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graphicFrame>
        <p:nvGraphicFramePr>
          <p:cNvPr id="6" name="Tabla 3">
            <a:extLst>
              <a:ext uri="{FF2B5EF4-FFF2-40B4-BE49-F238E27FC236}">
                <a16:creationId xmlns:a16="http://schemas.microsoft.com/office/drawing/2014/main" id="{362482CD-A09C-724D-6534-A4AC76AD0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76692"/>
              </p:ext>
            </p:extLst>
          </p:nvPr>
        </p:nvGraphicFramePr>
        <p:xfrm>
          <a:off x="298734" y="1675009"/>
          <a:ext cx="11670353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923">
                  <a:extLst>
                    <a:ext uri="{9D8B030D-6E8A-4147-A177-3AD203B41FA5}">
                      <a16:colId xmlns:a16="http://schemas.microsoft.com/office/drawing/2014/main" val="2520999156"/>
                    </a:ext>
                  </a:extLst>
                </a:gridCol>
                <a:gridCol w="7199086">
                  <a:extLst>
                    <a:ext uri="{9D8B030D-6E8A-4147-A177-3AD203B41FA5}">
                      <a16:colId xmlns:a16="http://schemas.microsoft.com/office/drawing/2014/main" val="2612681301"/>
                    </a:ext>
                  </a:extLst>
                </a:gridCol>
                <a:gridCol w="1562344">
                  <a:extLst>
                    <a:ext uri="{9D8B030D-6E8A-4147-A177-3AD203B41FA5}">
                      <a16:colId xmlns:a16="http://schemas.microsoft.com/office/drawing/2014/main" val="61290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Item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Change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Related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issues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8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Subcontracting proportion 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new optional requirement section has been added to the criterion 51 with cardinality 0..n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#287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4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Occupation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code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list</a:t>
                      </a:r>
                      <a:r>
                        <a:rPr lang="ca-ES"/>
                        <a:t> (ESCO)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The current technical code list  is replaced by the code list provided by EU Vocabularies with the updated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values from </a:t>
                      </a:r>
                      <a:r>
                        <a:rPr lang="en-US" b="0" i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ESCO (</a:t>
                      </a:r>
                      <a:r>
                        <a:rPr lang="en-US" b="0" i="0" err="1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Multilingualclassification</a:t>
                      </a:r>
                      <a:r>
                        <a:rPr lang="en-US" b="0" i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 of European Skills, Competences, Qualifications and Occupations, </a:t>
                      </a:r>
                      <a:r>
                        <a:rPr lang="en-US" b="0" i="0">
                          <a:solidFill>
                            <a:srgbClr val="172B4D"/>
                          </a:solidFill>
                          <a:effectLst/>
                          <a:latin typeface="-apple-system"/>
                          <a:hlinkClick r:id="rId4"/>
                        </a:rPr>
                        <a:t>https://esco.ec.europa.eu/</a:t>
                      </a:r>
                      <a:r>
                        <a:rPr lang="en-US" b="0" i="0">
                          <a:solidFill>
                            <a:schemeClr val="tx1"/>
                          </a:solidFill>
                          <a:effectLst/>
                          <a:latin typeface="-apple-system"/>
                        </a:rPr>
                        <a:t>)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Removal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“Other occupations” from documentation</a:t>
                      </a:r>
                      <a:endParaRPr lang="ca-E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#307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#347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7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Corrections</a:t>
                      </a:r>
                      <a:r>
                        <a:rPr lang="es-ES"/>
                        <a:t> in </a:t>
                      </a:r>
                      <a:r>
                        <a:rPr lang="es-ES" err="1"/>
                        <a:t>the</a:t>
                      </a:r>
                      <a:r>
                        <a:rPr lang="es-ES"/>
                        <a:t> data </a:t>
                      </a:r>
                      <a:r>
                        <a:rPr lang="es-ES" err="1"/>
                        <a:t>structure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misplacement in several lines in Criteria 35, 52 and 53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Incorrect or missing cardinalities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Incorrect use of the UUID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requirement within a requirement group to show the number of fiscal years to be covered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#320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#322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#326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#327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#333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#338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#340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#343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#346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#350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 </a:t>
                      </a:r>
                      <a:endParaRPr lang="ca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117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7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9C9A-550B-114F-9B2F-060018805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1532670"/>
            <a:ext cx="6564923" cy="1181033"/>
          </a:xfrm>
        </p:spPr>
        <p:txBody>
          <a:bodyPr/>
          <a:lstStyle/>
          <a:p>
            <a:r>
              <a:rPr lang="fr-FR"/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FCB52-11F2-7444-BFF5-C56D3454E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585" y="2831312"/>
            <a:ext cx="7069015" cy="349574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/>
              <a:t>Introduction</a:t>
            </a:r>
          </a:p>
          <a:p>
            <a:pPr marL="457200" indent="-457200">
              <a:buAutoNum type="arabicPeriod"/>
            </a:pPr>
            <a:r>
              <a:rPr lang="es-ES"/>
              <a:t>ESPD-EDM v3.0.1 (2022 Q1)</a:t>
            </a:r>
          </a:p>
          <a:p>
            <a:pPr marL="457200" indent="-457200">
              <a:buAutoNum type="arabicPeriod"/>
            </a:pPr>
            <a:r>
              <a:rPr lang="es-ES"/>
              <a:t>ESPD-EDM </a:t>
            </a:r>
            <a:r>
              <a:rPr lang="es-ES" cap="none"/>
              <a:t>v</a:t>
            </a:r>
            <a:r>
              <a:rPr lang="es-ES"/>
              <a:t>3.1.0 (2022 Q4)</a:t>
            </a:r>
            <a:endParaRPr lang="en-GB"/>
          </a:p>
          <a:p>
            <a:pPr marL="457200" indent="-457200">
              <a:buAutoNum type="arabicPeriod"/>
            </a:pPr>
            <a:r>
              <a:rPr lang="en-US"/>
              <a:t>ESPD-EDM v4.0.0 (2023 Q1)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0" i="1"/>
              <a:t>              BREAK	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/>
              <a:t>Replacement of UUIDs (</a:t>
            </a:r>
            <a:r>
              <a:rPr lang="en-US"/>
              <a:t>ESPD-EDM v4.0.0)</a:t>
            </a:r>
            <a:endParaRPr lang="en-GB"/>
          </a:p>
          <a:p>
            <a:pPr marL="457200" indent="-457200">
              <a:buFont typeface="+mj-lt"/>
              <a:buAutoNum type="arabicPeriod" startAt="5"/>
            </a:pPr>
            <a:r>
              <a:rPr lang="en-GB"/>
              <a:t>Update of the ESPD-EDM webpages and documentation</a:t>
            </a:r>
            <a:endParaRPr lang="ca-ES"/>
          </a:p>
          <a:p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fr-FR"/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039434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graphicFrame>
        <p:nvGraphicFramePr>
          <p:cNvPr id="6" name="Tabla 3">
            <a:extLst>
              <a:ext uri="{FF2B5EF4-FFF2-40B4-BE49-F238E27FC236}">
                <a16:creationId xmlns:a16="http://schemas.microsoft.com/office/drawing/2014/main" id="{362482CD-A09C-724D-6534-A4AC76AD0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66419"/>
              </p:ext>
            </p:extLst>
          </p:nvPr>
        </p:nvGraphicFramePr>
        <p:xfrm>
          <a:off x="298734" y="1538529"/>
          <a:ext cx="11670353" cy="180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923">
                  <a:extLst>
                    <a:ext uri="{9D8B030D-6E8A-4147-A177-3AD203B41FA5}">
                      <a16:colId xmlns:a16="http://schemas.microsoft.com/office/drawing/2014/main" val="2520999156"/>
                    </a:ext>
                  </a:extLst>
                </a:gridCol>
                <a:gridCol w="7199086">
                  <a:extLst>
                    <a:ext uri="{9D8B030D-6E8A-4147-A177-3AD203B41FA5}">
                      <a16:colId xmlns:a16="http://schemas.microsoft.com/office/drawing/2014/main" val="2612681301"/>
                    </a:ext>
                  </a:extLst>
                </a:gridCol>
                <a:gridCol w="1562344">
                  <a:extLst>
                    <a:ext uri="{9D8B030D-6E8A-4147-A177-3AD203B41FA5}">
                      <a16:colId xmlns:a16="http://schemas.microsoft.com/office/drawing/2014/main" val="61290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Item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Change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Related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issues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8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Schematron</a:t>
                      </a:r>
                      <a:r>
                        <a:rPr lang="es-ES"/>
                        <a:t> rules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err="1"/>
                        <a:t>Incorrect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validation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related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to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the</a:t>
                      </a:r>
                      <a:r>
                        <a:rPr lang="es-ES"/>
                        <a:t> </a:t>
                      </a:r>
                      <a:r>
                        <a:rPr lang="ca-E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ProfileID</a:t>
                      </a:r>
                      <a:r>
                        <a:rPr lang="ca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ca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#324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98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Corrections</a:t>
                      </a:r>
                      <a:r>
                        <a:rPr lang="es-ES"/>
                        <a:t> in </a:t>
                      </a:r>
                      <a:r>
                        <a:rPr lang="es-ES" err="1"/>
                        <a:t>code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lists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/>
                        <a:t>Data </a:t>
                      </a:r>
                      <a:r>
                        <a:rPr lang="es-ES" err="1"/>
                        <a:t>Type</a:t>
                      </a:r>
                      <a:r>
                        <a:rPr lang="es-ES"/>
                        <a:t>: </a:t>
                      </a:r>
                      <a:r>
                        <a:rPr lang="en-US"/>
                        <a:t>date format in code list Criterion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ratio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inconsistency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label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actual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#332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#337 </a:t>
                      </a:r>
                      <a:r>
                        <a:rPr lang="ca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 </a:t>
                      </a:r>
                      <a:endParaRPr lang="ca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6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7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05355"/>
            <a:ext cx="4334301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1" u="sng"/>
              <a:t>Subcontracting proportion </a:t>
            </a:r>
            <a:r>
              <a:rPr lang="en-US"/>
              <a:t>(</a:t>
            </a:r>
            <a:r>
              <a:rPr lang="ca-ES" sz="2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#287</a:t>
            </a:r>
            <a:r>
              <a:rPr lang="en-US"/>
              <a:t>)</a:t>
            </a:r>
            <a:endParaRPr lang="fr-FR"/>
          </a:p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An </a:t>
            </a:r>
            <a:r>
              <a:rPr lang="en-US">
                <a:solidFill>
                  <a:srgbClr val="24292F"/>
                </a:solidFill>
                <a:latin typeface="-apple-system"/>
              </a:rPr>
              <a:t>o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ptional requirement section has been added to the criterion 51 with cardinality 0..n. </a:t>
            </a:r>
          </a:p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 new UUID has been generated: </a:t>
            </a:r>
          </a:p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75b14cf3-c30f-4b8f-b9ab-549ff5ba595a</a:t>
            </a: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3E6E8F-9255-EA6A-C045-97E55F37E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3" r="56640" b="36659"/>
          <a:stretch/>
        </p:blipFill>
        <p:spPr>
          <a:xfrm>
            <a:off x="5172501" y="1554230"/>
            <a:ext cx="6746685" cy="46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05355"/>
            <a:ext cx="10707807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s-ES" b="1" u="sng" err="1"/>
              <a:t>Occupation</a:t>
            </a:r>
            <a:r>
              <a:rPr lang="es-ES" b="1" u="sng"/>
              <a:t> </a:t>
            </a:r>
            <a:r>
              <a:rPr lang="es-ES" b="1" u="sng" err="1"/>
              <a:t>code</a:t>
            </a:r>
            <a:r>
              <a:rPr lang="es-ES" b="1" u="sng"/>
              <a:t> </a:t>
            </a:r>
            <a:r>
              <a:rPr lang="es-ES" b="1" u="sng" err="1"/>
              <a:t>list</a:t>
            </a:r>
            <a:r>
              <a:rPr lang="es-ES" b="1" u="sng"/>
              <a:t> (ESCO)</a:t>
            </a:r>
            <a:r>
              <a:rPr lang="es-ES" b="1"/>
              <a:t> - </a:t>
            </a:r>
            <a:r>
              <a:rPr lang="ca-ES" sz="2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#307</a:t>
            </a:r>
            <a:r>
              <a:rPr lang="ca-ES" sz="2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ca-ES" sz="2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#347</a:t>
            </a:r>
            <a:endParaRPr lang="ca-ES" sz="2000" b="0" i="0" kern="120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Occupation code list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b="0" i="0">
                <a:effectLst/>
                <a:latin typeface="-apple-system"/>
              </a:rPr>
              <a:t>maintained by </a:t>
            </a:r>
            <a:r>
              <a:rPr lang="en-US" b="1" i="0">
                <a:effectLst/>
                <a:latin typeface="-apple-system"/>
              </a:rPr>
              <a:t>EU Vocabularies </a:t>
            </a:r>
            <a:r>
              <a:rPr lang="en-US" b="0" i="0">
                <a:effectLst/>
                <a:latin typeface="-apple-system"/>
              </a:rPr>
              <a:t>will be used instead of the technical code list;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0" i="0">
                <a:effectLst/>
                <a:latin typeface="-apple-system"/>
              </a:rPr>
              <a:t>The ESPD-EDM v3.1.0 includes the </a:t>
            </a:r>
            <a:r>
              <a:rPr lang="en-US" b="0" i="0" err="1">
                <a:effectLst/>
                <a:latin typeface="-apple-system"/>
              </a:rPr>
              <a:t>gc</a:t>
            </a:r>
            <a:r>
              <a:rPr lang="en-US" b="0" i="0">
                <a:effectLst/>
                <a:latin typeface="-apple-system"/>
              </a:rPr>
              <a:t> generated by EU Vocabularies, maintains the metadata on the repository, and the validation rules have been updated accordingly</a:t>
            </a:r>
            <a:r>
              <a:rPr lang="en-US">
                <a:latin typeface="-apple-system"/>
              </a:rPr>
              <a:t>;</a:t>
            </a:r>
            <a:endParaRPr lang="en-US" b="0" i="0">
              <a:effectLst/>
              <a:latin typeface="-apple-system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s-ES" b="0" i="0" err="1">
                <a:effectLst/>
                <a:latin typeface="-apple-system"/>
              </a:rPr>
              <a:t>This</a:t>
            </a:r>
            <a:r>
              <a:rPr lang="es-ES" b="0" i="0">
                <a:effectLst/>
                <a:latin typeface="-apple-system"/>
              </a:rPr>
              <a:t> </a:t>
            </a:r>
            <a:r>
              <a:rPr lang="es-ES" b="0" i="0" err="1">
                <a:effectLst/>
                <a:latin typeface="-apple-system"/>
              </a:rPr>
              <a:t>code</a:t>
            </a:r>
            <a:r>
              <a:rPr lang="es-ES" b="0" i="0">
                <a:effectLst/>
                <a:latin typeface="-apple-system"/>
              </a:rPr>
              <a:t> </a:t>
            </a:r>
            <a:r>
              <a:rPr lang="es-ES" b="0" i="0" err="1">
                <a:effectLst/>
                <a:latin typeface="-apple-system"/>
              </a:rPr>
              <a:t>list</a:t>
            </a:r>
            <a:r>
              <a:rPr lang="es-ES" b="0" i="0">
                <a:effectLst/>
                <a:latin typeface="-apple-system"/>
              </a:rPr>
              <a:t> </a:t>
            </a:r>
            <a:r>
              <a:rPr lang="es-ES" b="1" i="0" err="1">
                <a:effectLst/>
                <a:latin typeface="-apple-system"/>
              </a:rPr>
              <a:t>does</a:t>
            </a:r>
            <a:r>
              <a:rPr lang="es-ES" b="1" i="0">
                <a:effectLst/>
                <a:latin typeface="-apple-system"/>
              </a:rPr>
              <a:t> </a:t>
            </a:r>
            <a:r>
              <a:rPr lang="es-ES" b="1" i="0" err="1">
                <a:effectLst/>
                <a:latin typeface="-apple-system"/>
              </a:rPr>
              <a:t>not</a:t>
            </a:r>
            <a:r>
              <a:rPr lang="es-ES" b="1" i="0">
                <a:effectLst/>
                <a:latin typeface="-apple-system"/>
              </a:rPr>
              <a:t> </a:t>
            </a:r>
            <a:r>
              <a:rPr lang="es-ES" b="1" i="0" err="1">
                <a:effectLst/>
                <a:latin typeface="-apple-system"/>
              </a:rPr>
              <a:t>include</a:t>
            </a:r>
            <a:r>
              <a:rPr lang="es-ES" b="1" i="0">
                <a:effectLst/>
                <a:latin typeface="-apple-system"/>
              </a:rPr>
              <a:t> </a:t>
            </a:r>
            <a:r>
              <a:rPr lang="es-ES" b="1" i="0" err="1">
                <a:effectLst/>
                <a:latin typeface="-apple-system"/>
              </a:rPr>
              <a:t>the</a:t>
            </a:r>
            <a:r>
              <a:rPr lang="es-ES" b="1" i="0">
                <a:effectLst/>
                <a:latin typeface="-apple-system"/>
              </a:rPr>
              <a:t> </a:t>
            </a:r>
            <a:r>
              <a:rPr lang="en-US" b="1" i="0">
                <a:effectLst/>
                <a:latin typeface="-apple-system"/>
              </a:rPr>
              <a:t>code "0000.0“ - other occupations</a:t>
            </a:r>
            <a:r>
              <a:rPr lang="es-ES" i="0">
                <a:effectLst/>
                <a:latin typeface="-apple-system"/>
              </a:rPr>
              <a:t>;</a:t>
            </a:r>
            <a:endParaRPr lang="es-ES">
              <a:latin typeface="-apple-system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s-ES" err="1">
                <a:latin typeface="-apple-system"/>
              </a:rPr>
              <a:t>Option</a:t>
            </a:r>
            <a:r>
              <a:rPr lang="es-ES">
                <a:latin typeface="-apple-system"/>
              </a:rPr>
              <a:t> “</a:t>
            </a:r>
            <a:r>
              <a:rPr lang="es-ES" err="1">
                <a:latin typeface="-apple-system"/>
              </a:rPr>
              <a:t>Other</a:t>
            </a:r>
            <a:r>
              <a:rPr lang="es-ES">
                <a:latin typeface="-apple-system"/>
              </a:rPr>
              <a:t> </a:t>
            </a:r>
            <a:r>
              <a:rPr lang="es-ES" err="1">
                <a:latin typeface="-apple-system"/>
              </a:rPr>
              <a:t>occupations</a:t>
            </a:r>
            <a:r>
              <a:rPr lang="es-ES">
                <a:latin typeface="-apple-system"/>
              </a:rPr>
              <a:t>” has </a:t>
            </a:r>
            <a:r>
              <a:rPr lang="es-ES" err="1">
                <a:latin typeface="-apple-system"/>
              </a:rPr>
              <a:t>been</a:t>
            </a:r>
            <a:r>
              <a:rPr lang="es-ES">
                <a:latin typeface="-apple-system"/>
              </a:rPr>
              <a:t> removed </a:t>
            </a:r>
            <a:r>
              <a:rPr lang="es-ES" err="1">
                <a:latin typeface="-apple-system"/>
              </a:rPr>
              <a:t>from</a:t>
            </a:r>
            <a:r>
              <a:rPr lang="es-ES">
                <a:latin typeface="-apple-system"/>
              </a:rPr>
              <a:t> </a:t>
            </a:r>
            <a:r>
              <a:rPr lang="en-US">
                <a:latin typeface="-apple-system"/>
              </a:rPr>
              <a:t>the data structure in the criterion C25 SC prof-</a:t>
            </a:r>
            <a:r>
              <a:rPr lang="en-US" err="1">
                <a:latin typeface="-apple-system"/>
              </a:rPr>
              <a:t>regist</a:t>
            </a:r>
            <a:r>
              <a:rPr lang="en-US">
                <a:latin typeface="-apple-system"/>
              </a:rPr>
              <a:t>, and will also be removed from the documentation </a:t>
            </a:r>
            <a:r>
              <a:rPr lang="ca-ES" b="0" i="0">
                <a:effectLst/>
                <a:latin typeface="-apple-system"/>
              </a:rPr>
              <a:t>to </a:t>
            </a:r>
            <a:r>
              <a:rPr lang="ca-ES" b="0" i="0" err="1">
                <a:effectLst/>
                <a:latin typeface="-apple-system"/>
              </a:rPr>
              <a:t>avoid</a:t>
            </a:r>
            <a:r>
              <a:rPr lang="ca-ES" b="0" i="0">
                <a:effectLst/>
                <a:latin typeface="-apple-system"/>
              </a:rPr>
              <a:t> any </a:t>
            </a:r>
            <a:r>
              <a:rPr lang="ca-ES" b="0" i="0" err="1">
                <a:effectLst/>
                <a:latin typeface="-apple-system"/>
              </a:rPr>
              <a:t>misunderstanding</a:t>
            </a:r>
            <a:r>
              <a:rPr lang="en-US">
                <a:latin typeface="-apple-system"/>
              </a:rPr>
              <a:t>.</a:t>
            </a: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6565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805355"/>
            <a:ext cx="10707807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s-ES" b="1" u="sng" err="1"/>
              <a:t>Corrections</a:t>
            </a:r>
            <a:r>
              <a:rPr lang="es-ES" b="1" u="sng"/>
              <a:t> in </a:t>
            </a:r>
            <a:r>
              <a:rPr lang="es-ES" b="1" u="sng" err="1"/>
              <a:t>the</a:t>
            </a:r>
            <a:r>
              <a:rPr lang="es-ES" b="1" u="sng"/>
              <a:t> data </a:t>
            </a:r>
            <a:r>
              <a:rPr lang="es-ES" b="1" u="sng" err="1"/>
              <a:t>structure</a:t>
            </a:r>
            <a:r>
              <a:rPr lang="es-ES" b="1" u="sng"/>
              <a:t> </a:t>
            </a:r>
            <a:r>
              <a:rPr lang="es-ES"/>
              <a:t>(</a:t>
            </a:r>
            <a:r>
              <a:rPr lang="en-US" sz="20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#340</a:t>
            </a:r>
            <a:r>
              <a:rPr lang="en-US" sz="20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b="1"/>
          </a:p>
          <a:p>
            <a:pPr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0" i="0">
                <a:effectLst/>
                <a:latin typeface="-apple-system"/>
              </a:rPr>
              <a:t>A requirement that represents the number of fiscal years to be covered i</a:t>
            </a:r>
            <a:r>
              <a:rPr lang="es-ES" b="0" i="0">
                <a:effectLst/>
                <a:latin typeface="-apple-system"/>
              </a:rPr>
              <a:t>n </a:t>
            </a:r>
            <a:r>
              <a:rPr lang="ca-ES" b="0" i="0" err="1">
                <a:effectLst/>
                <a:latin typeface="-apple-system"/>
              </a:rPr>
              <a:t>the</a:t>
            </a:r>
            <a:r>
              <a:rPr lang="ca-ES" b="0" i="0">
                <a:effectLst/>
                <a:latin typeface="-apple-system"/>
              </a:rPr>
              <a:t> </a:t>
            </a:r>
            <a:r>
              <a:rPr lang="ca-ES" b="0" i="0" err="1">
                <a:effectLst/>
                <a:latin typeface="-apple-system"/>
              </a:rPr>
              <a:t>requirement</a:t>
            </a:r>
            <a:r>
              <a:rPr lang="ca-ES" b="0" i="0">
                <a:effectLst/>
                <a:latin typeface="-apple-system"/>
              </a:rPr>
              <a:t> </a:t>
            </a:r>
            <a:r>
              <a:rPr lang="ca-ES" b="0" i="0" err="1">
                <a:effectLst/>
                <a:latin typeface="-apple-system"/>
              </a:rPr>
              <a:t>group</a:t>
            </a:r>
            <a:r>
              <a:rPr lang="ca-ES" b="0" i="0">
                <a:effectLst/>
                <a:latin typeface="-apple-system"/>
              </a:rPr>
              <a:t> </a:t>
            </a:r>
            <a:r>
              <a:rPr lang="ca-ES" err="1">
                <a:latin typeface="-apple-system"/>
              </a:rPr>
              <a:t>w</a:t>
            </a:r>
            <a:r>
              <a:rPr lang="ca-ES" b="0" i="0" err="1">
                <a:effectLst/>
                <a:latin typeface="-apple-system"/>
              </a:rPr>
              <a:t>ithin</a:t>
            </a:r>
            <a:r>
              <a:rPr lang="ca-ES" b="0" i="0">
                <a:effectLst/>
                <a:latin typeface="-apple-system"/>
              </a:rPr>
              <a:t> </a:t>
            </a:r>
            <a:r>
              <a:rPr lang="ca-ES" b="0" i="0" err="1">
                <a:effectLst/>
                <a:latin typeface="-apple-system"/>
              </a:rPr>
              <a:t>criterion</a:t>
            </a:r>
            <a:r>
              <a:rPr lang="es-ES" b="0" i="0">
                <a:effectLst/>
                <a:latin typeface="-apple-system"/>
              </a:rPr>
              <a:t> </a:t>
            </a:r>
            <a:r>
              <a:rPr lang="ca-ES" b="0" i="0">
                <a:effectLst/>
                <a:latin typeface="-apple-system"/>
              </a:rPr>
              <a:t>"General </a:t>
            </a:r>
            <a:r>
              <a:rPr lang="ca-ES" b="0" i="0" err="1">
                <a:effectLst/>
                <a:latin typeface="-apple-system"/>
              </a:rPr>
              <a:t>yearly</a:t>
            </a:r>
            <a:r>
              <a:rPr lang="ca-ES" b="0" i="0">
                <a:effectLst/>
                <a:latin typeface="-apple-system"/>
              </a:rPr>
              <a:t> </a:t>
            </a:r>
            <a:r>
              <a:rPr lang="ca-ES" b="0" i="0" err="1">
                <a:effectLst/>
                <a:latin typeface="-apple-system"/>
              </a:rPr>
              <a:t>turnover</a:t>
            </a:r>
            <a:r>
              <a:rPr lang="ca-ES" b="0" i="0">
                <a:effectLst/>
                <a:latin typeface="-apple-system"/>
              </a:rPr>
              <a:t>“, </a:t>
            </a:r>
            <a:r>
              <a:rPr lang="en-US" b="0" i="0">
                <a:effectLst/>
                <a:latin typeface="-apple-system"/>
              </a:rPr>
              <a:t>has been added;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>
                <a:latin typeface="-apple-system"/>
              </a:rPr>
              <a:t>An intermediate requirement that represents the selection of “Threshold per year" has been added.</a:t>
            </a:r>
            <a:endParaRPr lang="en-GB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7663D5-2683-6031-9FF6-C868694C8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" t="10397" r="50000" b="66487"/>
          <a:stretch/>
        </p:blipFill>
        <p:spPr>
          <a:xfrm>
            <a:off x="1000429" y="3606921"/>
            <a:ext cx="10105104" cy="2702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4874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05355"/>
            <a:ext cx="4443484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s-ES" b="1" u="sng" err="1"/>
              <a:t>Corrections</a:t>
            </a:r>
            <a:r>
              <a:rPr lang="es-ES" b="1" u="sng"/>
              <a:t> in </a:t>
            </a:r>
            <a:r>
              <a:rPr lang="es-ES" b="1" u="sng" err="1"/>
              <a:t>the</a:t>
            </a:r>
            <a:r>
              <a:rPr lang="es-ES" b="1" u="sng"/>
              <a:t> data </a:t>
            </a:r>
            <a:r>
              <a:rPr lang="es-ES" b="1" u="sng" err="1"/>
              <a:t>structure</a:t>
            </a:r>
            <a:r>
              <a:rPr lang="es-ES" b="1" u="sng"/>
              <a:t> </a:t>
            </a:r>
            <a:r>
              <a:rPr lang="es-ES"/>
              <a:t>(</a:t>
            </a:r>
            <a:r>
              <a:rPr lang="en-US" sz="20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#340</a:t>
            </a:r>
            <a:r>
              <a:rPr lang="en-US" sz="200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b="1"/>
          </a:p>
          <a:p>
            <a:pPr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>
                <a:latin typeface="-apple-system"/>
              </a:rPr>
              <a:t>When the yearly turnover is required for different years, the </a:t>
            </a:r>
            <a:r>
              <a:rPr lang="en-US" err="1">
                <a:latin typeface="-apple-system"/>
              </a:rPr>
              <a:t>question_subgroup</a:t>
            </a:r>
            <a:r>
              <a:rPr lang="en-US">
                <a:latin typeface="-apple-system"/>
              </a:rPr>
              <a:t> must be replicated.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>
                <a:latin typeface="-apple-system"/>
              </a:rPr>
              <a:t>A new UUID to cover this data structure has been generated.</a:t>
            </a:r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C3BA08-905E-003A-C0E4-2554E25AF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" t="10397" r="50000" b="31241"/>
          <a:stretch/>
        </p:blipFill>
        <p:spPr>
          <a:xfrm>
            <a:off x="5377218" y="1605190"/>
            <a:ext cx="6547232" cy="44209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151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None/>
            </a:pPr>
            <a:r>
              <a:rPr lang="es-ES" b="1" u="sng"/>
              <a:t>Conceptual </a:t>
            </a:r>
            <a:r>
              <a:rPr lang="es-ES" b="1" u="sng" err="1"/>
              <a:t>model</a:t>
            </a:r>
            <a:endParaRPr lang="es-ES" b="1" u="sng"/>
          </a:p>
          <a:p>
            <a:pPr marL="179705" indent="-179705" algn="just">
              <a:spcBef>
                <a:spcPts val="600"/>
              </a:spcBef>
              <a:spcAft>
                <a:spcPts val="1200"/>
              </a:spcAft>
            </a:pPr>
            <a:r>
              <a:rPr lang="es-ES" err="1"/>
              <a:t>The</a:t>
            </a:r>
            <a:r>
              <a:rPr lang="es-ES"/>
              <a:t> conceptual </a:t>
            </a:r>
            <a:r>
              <a:rPr lang="es-ES" err="1"/>
              <a:t>model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</a:t>
            </a:r>
            <a:r>
              <a:rPr lang="es-ES" err="1"/>
              <a:t>available</a:t>
            </a:r>
            <a:r>
              <a:rPr lang="es-ES"/>
              <a:t> </a:t>
            </a:r>
            <a:r>
              <a:rPr lang="es-ES" err="1"/>
              <a:t>here</a:t>
            </a:r>
            <a:r>
              <a:rPr lang="es-ES"/>
              <a:t>:</a:t>
            </a:r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</a:pPr>
            <a:r>
              <a:rPr lang="es-ES">
                <a:hlinkClick r:id="rId3"/>
              </a:rPr>
              <a:t>https://docs.ted.europa.eu/ESPD-EDM/3.0.1/_attachments/ESPD_CM_html/index.html</a:t>
            </a:r>
            <a:endParaRPr lang="es-ES"/>
          </a:p>
          <a:p>
            <a:pPr marL="179705" indent="-179705" algn="just">
              <a:spcBef>
                <a:spcPts val="600"/>
              </a:spcBef>
              <a:spcAft>
                <a:spcPts val="1200"/>
              </a:spcAft>
            </a:pPr>
            <a:r>
              <a:rPr lang="en-US"/>
              <a:t>The conceptual model has been </a:t>
            </a:r>
            <a:r>
              <a:rPr lang="en-US" b="1"/>
              <a:t>refined and cleansed</a:t>
            </a:r>
            <a:r>
              <a:rPr lang="en-US"/>
              <a:t>, as well as updated to ensure </a:t>
            </a:r>
            <a:r>
              <a:rPr lang="en-US" b="1"/>
              <a:t>consistency with the changes of ESPD-EDM v3.1.0</a:t>
            </a:r>
            <a:r>
              <a:rPr lang="en-US"/>
              <a:t> release.</a:t>
            </a:r>
          </a:p>
          <a:p>
            <a:pPr marL="179705" indent="-179705" algn="just">
              <a:spcBef>
                <a:spcPts val="600"/>
              </a:spcBef>
              <a:spcAft>
                <a:spcPts val="1200"/>
              </a:spcAft>
            </a:pPr>
            <a:r>
              <a:rPr lang="en-US"/>
              <a:t>Both the ESPD-EDM-</a:t>
            </a:r>
            <a:r>
              <a:rPr lang="en-US" err="1"/>
              <a:t>BusinessView</a:t>
            </a:r>
            <a:r>
              <a:rPr lang="en-US"/>
              <a:t> (BOV) and the ESPD-EDM-</a:t>
            </a:r>
            <a:r>
              <a:rPr lang="en-US" err="1"/>
              <a:t>UBLTechnicalView</a:t>
            </a:r>
            <a:r>
              <a:rPr lang="en-US"/>
              <a:t> (TOV) of the conceptual model have been exhaustively reviewed and updated accordingly.</a:t>
            </a:r>
          </a:p>
          <a:p>
            <a:pPr marL="179705" indent="-179705" algn="just">
              <a:spcBef>
                <a:spcPts val="600"/>
              </a:spcBef>
              <a:spcAft>
                <a:spcPts val="1200"/>
              </a:spcAft>
            </a:pPr>
            <a:r>
              <a:rPr lang="en-US"/>
              <a:t>The conceptual model will be shared with the </a:t>
            </a:r>
            <a:r>
              <a:rPr lang="en-US" b="1"/>
              <a:t>eProcurement Ontology Working Group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5992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v3.1.0 </a:t>
            </a:r>
            <a:r>
              <a:rPr lang="es-ES"/>
              <a:t>(2022 Q4)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 lnSpcReduction="10000"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u="sng"/>
              <a:t>ESPD Test Cases Mapping Documentation</a:t>
            </a:r>
          </a:p>
          <a:p>
            <a:pPr marL="179705" indent="-179705" algn="just"/>
            <a:r>
              <a:rPr lang="en-US"/>
              <a:t>For ESPD v2, the </a:t>
            </a:r>
            <a:r>
              <a:rPr lang="en-US" b="1"/>
              <a:t>document “</a:t>
            </a:r>
            <a:r>
              <a:rPr lang="en-GB" b="1"/>
              <a:t>ESPD Test Cases Mapping</a:t>
            </a:r>
            <a:r>
              <a:rPr lang="en-US" b="1"/>
              <a:t>”</a:t>
            </a:r>
            <a:r>
              <a:rPr lang="en-US"/>
              <a:t> was available, which provided detailed </a:t>
            </a:r>
            <a:r>
              <a:rPr lang="en-US" b="1"/>
              <a:t>information regarding business rules</a:t>
            </a:r>
            <a:r>
              <a:rPr lang="en-US"/>
              <a:t>.</a:t>
            </a:r>
          </a:p>
          <a:p>
            <a:pPr marL="179705" indent="-179705" algn="just"/>
            <a:endParaRPr lang="en-US"/>
          </a:p>
          <a:p>
            <a:pPr marL="179705" indent="-179705" algn="just"/>
            <a:r>
              <a:rPr lang="en-US"/>
              <a:t>The </a:t>
            </a:r>
            <a:r>
              <a:rPr lang="en-US" b="1"/>
              <a:t>goals</a:t>
            </a:r>
            <a:r>
              <a:rPr lang="en-US"/>
              <a:t> of this document were:</a:t>
            </a:r>
          </a:p>
          <a:p>
            <a:pPr marL="539705" lvl="2" indent="-179705" algn="just"/>
            <a:r>
              <a:rPr lang="en-US"/>
              <a:t>For each test case, identify the related business rules, describe the </a:t>
            </a:r>
            <a:r>
              <a:rPr lang="en-US" err="1"/>
              <a:t>Schematron</a:t>
            </a:r>
            <a:r>
              <a:rPr lang="en-US"/>
              <a:t> rules and map them with UBL-2.2 XSD;</a:t>
            </a:r>
          </a:p>
          <a:p>
            <a:pPr marL="539705" lvl="2" indent="-179705" algn="just"/>
            <a:r>
              <a:rPr lang="en-US"/>
              <a:t>To validate the criteria taxonomy and facilitate the understanding of the different validation artefacts in the ESPD-EDM.</a:t>
            </a:r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  <a:p>
            <a:pPr algn="just"/>
            <a:r>
              <a:rPr lang="es-ES" err="1"/>
              <a:t>Since</a:t>
            </a:r>
            <a:r>
              <a:rPr lang="es-ES"/>
              <a:t> </a:t>
            </a:r>
            <a:r>
              <a:rPr lang="es-ES" err="1"/>
              <a:t>it</a:t>
            </a:r>
            <a:r>
              <a:rPr lang="es-ES"/>
              <a:t> has </a:t>
            </a:r>
            <a:r>
              <a:rPr lang="es-ES" err="1"/>
              <a:t>been</a:t>
            </a:r>
            <a:r>
              <a:rPr lang="es-ES"/>
              <a:t> </a:t>
            </a:r>
            <a:r>
              <a:rPr lang="es-ES" err="1"/>
              <a:t>reported</a:t>
            </a:r>
            <a:r>
              <a:rPr lang="es-ES"/>
              <a:t> </a:t>
            </a:r>
            <a:r>
              <a:rPr lang="es-ES" err="1"/>
              <a:t>that</a:t>
            </a:r>
            <a:r>
              <a:rPr lang="es-ES"/>
              <a:t> </a:t>
            </a:r>
            <a:r>
              <a:rPr lang="es-ES" err="1"/>
              <a:t>this</a:t>
            </a:r>
            <a:r>
              <a:rPr lang="es-ES"/>
              <a:t> </a:t>
            </a:r>
            <a:r>
              <a:rPr lang="es-ES" err="1"/>
              <a:t>document</a:t>
            </a:r>
            <a:r>
              <a:rPr lang="es-ES"/>
              <a:t> </a:t>
            </a:r>
            <a:r>
              <a:rPr lang="en-US"/>
              <a:t>was a helpful tool for technical implementation (GitHub issue </a:t>
            </a:r>
            <a:r>
              <a:rPr lang="en-US">
                <a:hlinkClick r:id="rId3"/>
              </a:rPr>
              <a:t>#331</a:t>
            </a:r>
            <a:r>
              <a:rPr lang="en-US"/>
              <a:t>), </a:t>
            </a:r>
            <a:r>
              <a:rPr lang="en-US" b="1"/>
              <a:t>a simplified version of it is being elaborated </a:t>
            </a:r>
            <a:r>
              <a:rPr lang="en-US"/>
              <a:t>and will be provided as an annex to the Technical Handbook.</a:t>
            </a:r>
          </a:p>
        </p:txBody>
      </p:sp>
    </p:spTree>
    <p:extLst>
      <p:ext uri="{BB962C8B-B14F-4D97-AF65-F5344CB8AC3E}">
        <p14:creationId xmlns:p14="http://schemas.microsoft.com/office/powerpoint/2010/main" val="316561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EDA-2BD6-E94B-B284-A5CDC8664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ESPD-EDM v4.0.0 (2023 Q1)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CBB76-4557-7B46-9469-7B7C0184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Alba Colomer Padrosa, NTTDATA</a:t>
            </a:r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16609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v4.0.0 </a:t>
            </a:r>
            <a:r>
              <a:rPr lang="es-ES"/>
              <a:t>(2023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179705" indent="-179705" algn="just"/>
            <a:r>
              <a:rPr lang="en-GB" b="1"/>
              <a:t>ESPD-EDM v4.0.0 </a:t>
            </a:r>
            <a:r>
              <a:rPr lang="en-GB"/>
              <a:t>will be a </a:t>
            </a:r>
            <a:r>
              <a:rPr lang="en-GB" b="1"/>
              <a:t>major release </a:t>
            </a:r>
            <a:r>
              <a:rPr lang="en-GB"/>
              <a:t>scheduled for </a:t>
            </a:r>
            <a:r>
              <a:rPr lang="en-GB" b="1"/>
              <a:t>March 2023</a:t>
            </a:r>
            <a:r>
              <a:rPr lang="en-GB"/>
              <a:t>.</a:t>
            </a:r>
          </a:p>
          <a:p>
            <a:pPr marL="179705" indent="-179705" algn="just"/>
            <a:endParaRPr lang="en-US"/>
          </a:p>
          <a:p>
            <a:pPr marL="179705" indent="-179705" algn="just"/>
            <a:r>
              <a:rPr lang="en-GB"/>
              <a:t>ESPD-EDM v4.0.0 will provide updates covering:</a:t>
            </a:r>
            <a:endParaRPr lang="en-GB">
              <a:cs typeface="Calibri" panose="020F0502020204030204"/>
            </a:endParaRPr>
          </a:p>
          <a:p>
            <a:pPr marL="359410" lvl="1" indent="-179705" algn="just"/>
            <a:r>
              <a:rPr lang="en-US"/>
              <a:t>Different requirements for different lots</a:t>
            </a:r>
            <a:r>
              <a:rPr lang="en-GB"/>
              <a:t>;</a:t>
            </a:r>
            <a:endParaRPr lang="en-GB">
              <a:cs typeface="Calibri" panose="020F0502020204030204"/>
            </a:endParaRPr>
          </a:p>
          <a:p>
            <a:pPr marL="359410" lvl="1" indent="-179705" algn="just"/>
            <a:r>
              <a:rPr lang="ca-ES"/>
              <a:t>Update of </a:t>
            </a:r>
            <a:r>
              <a:rPr lang="ca-ES" err="1"/>
              <a:t>the</a:t>
            </a:r>
            <a:r>
              <a:rPr lang="ca-ES"/>
              <a:t> </a:t>
            </a:r>
            <a:r>
              <a:rPr lang="ca-ES" err="1"/>
              <a:t>current</a:t>
            </a:r>
            <a:r>
              <a:rPr lang="ca-ES"/>
              <a:t> UUID for </a:t>
            </a:r>
            <a:r>
              <a:rPr lang="ca-ES" err="1"/>
              <a:t>repeatable</a:t>
            </a:r>
            <a:r>
              <a:rPr lang="ca-ES"/>
              <a:t> </a:t>
            </a:r>
            <a:r>
              <a:rPr lang="ca-ES" err="1"/>
              <a:t>subgroups</a:t>
            </a:r>
            <a:r>
              <a:rPr lang="ca-ES"/>
              <a:t>;</a:t>
            </a:r>
          </a:p>
          <a:p>
            <a:pPr marL="359410" lvl="1" indent="-179705" algn="just"/>
            <a:r>
              <a:rPr lang="es-ES" err="1"/>
              <a:t>Corrections</a:t>
            </a:r>
            <a:r>
              <a:rPr lang="es-ES"/>
              <a:t> in </a:t>
            </a:r>
            <a:r>
              <a:rPr lang="es-ES" err="1"/>
              <a:t>the</a:t>
            </a:r>
            <a:r>
              <a:rPr lang="es-ES"/>
              <a:t> data </a:t>
            </a:r>
            <a:r>
              <a:rPr lang="es-ES" err="1"/>
              <a:t>structure</a:t>
            </a:r>
            <a:r>
              <a:rPr lang="en-GB"/>
              <a:t>;</a:t>
            </a:r>
            <a:endParaRPr lang="en-GB">
              <a:cs typeface="Calibri"/>
            </a:endParaRPr>
          </a:p>
          <a:p>
            <a:pPr marL="359410" lvl="1" indent="-179705" algn="just"/>
            <a:r>
              <a:rPr lang="en-US"/>
              <a:t>Purely National Exclusion Grounds;</a:t>
            </a:r>
          </a:p>
          <a:p>
            <a:pPr marL="359410" lvl="1" indent="-179705" algn="just"/>
            <a:r>
              <a:rPr lang="en-US"/>
              <a:t>Corrections in code lists</a:t>
            </a:r>
            <a:r>
              <a:rPr lang="en-GB"/>
              <a:t>.</a:t>
            </a:r>
          </a:p>
          <a:p>
            <a:pPr marL="359410" lvl="1" indent="-179705" algn="just"/>
            <a:endParaRPr lang="en-GB">
              <a:cs typeface="Calibri" panose="020F0502020204030204"/>
            </a:endParaRPr>
          </a:p>
          <a:p>
            <a:pPr marL="179705" lvl="1" indent="0" algn="just">
              <a:buNone/>
            </a:pPr>
            <a:r>
              <a:rPr lang="en-GB" sz="1800" i="1">
                <a:cs typeface="Calibri" panose="020F0502020204030204"/>
              </a:rPr>
              <a:t>The final scope of the ESPD-EDM v4.0.0 is pending </a:t>
            </a:r>
            <a:r>
              <a:rPr lang="en-US" sz="1800" i="1">
                <a:cs typeface="Calibri" panose="020F0502020204030204"/>
              </a:rPr>
              <a:t>formal approval from the Change Management Board</a:t>
            </a:r>
            <a:r>
              <a:rPr lang="en-GB" sz="1800" i="1">
                <a:cs typeface="Calibri" panose="020F0502020204030204"/>
              </a:rPr>
              <a:t> </a:t>
            </a:r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6534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v4.0.0 </a:t>
            </a:r>
            <a:r>
              <a:rPr lang="es-ES"/>
              <a:t>(2023 Q1)</a:t>
            </a:r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EBBA80-E840-798E-5DCE-DE74316B7601}"/>
              </a:ext>
            </a:extLst>
          </p:cNvPr>
          <p:cNvSpPr txBox="1"/>
          <p:nvPr/>
        </p:nvSpPr>
        <p:spPr>
          <a:xfrm>
            <a:off x="423081" y="6099892"/>
            <a:ext cx="1030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/>
              <a:t>* All </a:t>
            </a:r>
            <a:r>
              <a:rPr lang="es-ES" sz="1600" i="1" err="1"/>
              <a:t>tasks</a:t>
            </a:r>
            <a:r>
              <a:rPr lang="es-ES" sz="1600" i="1"/>
              <a:t> </a:t>
            </a:r>
            <a:r>
              <a:rPr lang="es-ES" sz="1600" i="1" err="1"/>
              <a:t>completed</a:t>
            </a:r>
            <a:r>
              <a:rPr lang="es-ES" sz="1600" i="1"/>
              <a:t> </a:t>
            </a:r>
            <a:r>
              <a:rPr lang="es-ES" sz="1600" i="1" err="1"/>
              <a:t>on</a:t>
            </a:r>
            <a:r>
              <a:rPr lang="es-ES" sz="1600" i="1"/>
              <a:t> ESPD </a:t>
            </a:r>
            <a:r>
              <a:rPr lang="es-ES" sz="1600" i="1" err="1"/>
              <a:t>side</a:t>
            </a:r>
            <a:r>
              <a:rPr lang="es-ES" sz="1600" i="1"/>
              <a:t>. </a:t>
            </a:r>
            <a:r>
              <a:rPr lang="es-ES" sz="1600" i="1" err="1"/>
              <a:t>Tasks</a:t>
            </a:r>
            <a:r>
              <a:rPr lang="es-ES" sz="1600" i="1"/>
              <a:t> </a:t>
            </a:r>
            <a:r>
              <a:rPr lang="es-ES" sz="1600" i="1" err="1"/>
              <a:t>on</a:t>
            </a:r>
            <a:r>
              <a:rPr lang="es-ES" sz="1600" i="1"/>
              <a:t> </a:t>
            </a:r>
            <a:r>
              <a:rPr lang="es-ES" sz="1600" i="1" err="1"/>
              <a:t>eCertis</a:t>
            </a:r>
            <a:r>
              <a:rPr lang="es-ES" sz="1600" i="1"/>
              <a:t> </a:t>
            </a:r>
            <a:r>
              <a:rPr lang="es-ES" sz="1600" i="1" err="1"/>
              <a:t>side</a:t>
            </a:r>
            <a:r>
              <a:rPr lang="es-ES" sz="1600" i="1"/>
              <a:t> </a:t>
            </a:r>
            <a:r>
              <a:rPr lang="es-ES" sz="1600" i="1" err="1"/>
              <a:t>still</a:t>
            </a:r>
            <a:r>
              <a:rPr lang="es-ES" sz="1600" i="1"/>
              <a:t> </a:t>
            </a:r>
            <a:r>
              <a:rPr lang="es-ES" sz="1600" i="1" err="1"/>
              <a:t>pending</a:t>
            </a:r>
            <a:r>
              <a:rPr lang="es-ES" sz="1600" i="1"/>
              <a:t>. </a:t>
            </a:r>
            <a:endParaRPr lang="ca-ES" sz="1600" i="1"/>
          </a:p>
        </p:txBody>
      </p:sp>
      <p:graphicFrame>
        <p:nvGraphicFramePr>
          <p:cNvPr id="7" name="Tabla 3">
            <a:extLst>
              <a:ext uri="{FF2B5EF4-FFF2-40B4-BE49-F238E27FC236}">
                <a16:creationId xmlns:a16="http://schemas.microsoft.com/office/drawing/2014/main" id="{BA98E992-FF68-15A4-90EE-18546CE57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66665"/>
              </p:ext>
            </p:extLst>
          </p:nvPr>
        </p:nvGraphicFramePr>
        <p:xfrm>
          <a:off x="298734" y="1675009"/>
          <a:ext cx="11670353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923">
                  <a:extLst>
                    <a:ext uri="{9D8B030D-6E8A-4147-A177-3AD203B41FA5}">
                      <a16:colId xmlns:a16="http://schemas.microsoft.com/office/drawing/2014/main" val="2520999156"/>
                    </a:ext>
                  </a:extLst>
                </a:gridCol>
                <a:gridCol w="7199086">
                  <a:extLst>
                    <a:ext uri="{9D8B030D-6E8A-4147-A177-3AD203B41FA5}">
                      <a16:colId xmlns:a16="http://schemas.microsoft.com/office/drawing/2014/main" val="2612681301"/>
                    </a:ext>
                  </a:extLst>
                </a:gridCol>
                <a:gridCol w="1562344">
                  <a:extLst>
                    <a:ext uri="{9D8B030D-6E8A-4147-A177-3AD203B41FA5}">
                      <a16:colId xmlns:a16="http://schemas.microsoft.com/office/drawing/2014/main" val="61290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err="1"/>
                        <a:t>Item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Change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Related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issues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8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requirements for different lots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Correction of an issue so different requirements can be set for different lots within a selection criterion 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4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/>
                        <a:t>Update of </a:t>
                      </a:r>
                      <a:r>
                        <a:rPr lang="ca-ES" err="1"/>
                        <a:t>the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current</a:t>
                      </a:r>
                      <a:r>
                        <a:rPr lang="ca-ES"/>
                        <a:t> UUID for </a:t>
                      </a:r>
                      <a:r>
                        <a:rPr lang="ca-ES" err="1"/>
                        <a:t>repeatable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subgroups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excel criterion files and generation of xml samples files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XSLT updates: transformation from Excel to XML ESPD </a:t>
                      </a: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#312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7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Purely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National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Exclusion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Grounds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 of an xml file test that includes question subgroup with multiple cardinality "1..n" replicated twice, allowing to provide more than one Purely National Exclusion Ground criterion</a:t>
                      </a:r>
                    </a:p>
                    <a:p>
                      <a:pPr marL="28575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  <a:endParaRPr lang="ca-E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#334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ca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6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Corrections</a:t>
                      </a:r>
                      <a:r>
                        <a:rPr lang="ca-ES"/>
                        <a:t> in </a:t>
                      </a:r>
                      <a:r>
                        <a:rPr lang="ca-ES" err="1"/>
                        <a:t>code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lists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Revision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texts to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consistency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eCertis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Taxonomy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Correction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duplicated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occupations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ca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codelist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#336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#339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#348</a:t>
                      </a:r>
                      <a:endParaRPr lang="ca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11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Validation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rules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validation rules for mandatory fields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validation rules for all ESPD code lists </a:t>
                      </a:r>
                      <a:endParaRPr lang="ca-E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87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62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EDA-2BD6-E94B-B284-A5CDC8664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err="1"/>
              <a:t>Introduction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CBB76-4557-7B46-9469-7B7C0184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Paloma Arillo Aranda, Publications Office</a:t>
            </a:r>
          </a:p>
          <a:p>
            <a:endParaRPr lang="fr-FR"/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55292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v4.0.0 </a:t>
            </a:r>
            <a:r>
              <a:rPr lang="es-ES"/>
              <a:t>(2023 Q1)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23467"/>
            <a:ext cx="10498138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1" u="sng"/>
              <a:t>Different requirements for different lots</a:t>
            </a:r>
          </a:p>
          <a:p>
            <a:pPr algn="just">
              <a:spcAft>
                <a:spcPts val="1200"/>
              </a:spcAft>
            </a:pPr>
            <a:r>
              <a:rPr lang="en-GB" sz="2000"/>
              <a:t>The ESPD selection criteria include </a:t>
            </a:r>
            <a:r>
              <a:rPr lang="en-GB" sz="2000" b="1"/>
              <a:t>requirements</a:t>
            </a:r>
            <a:r>
              <a:rPr lang="en-GB" sz="2000"/>
              <a:t>, which are specific constraints from the Buyer for specific Lots within a procurement procedure. </a:t>
            </a:r>
          </a:p>
          <a:p>
            <a:pPr algn="just">
              <a:spcAft>
                <a:spcPts val="1200"/>
              </a:spcAft>
            </a:pPr>
            <a:r>
              <a:rPr lang="en-GB" sz="2000"/>
              <a:t>The last major release of the ESPD was aligned with </a:t>
            </a:r>
            <a:r>
              <a:rPr lang="en-GB" sz="2000" err="1"/>
              <a:t>eForms</a:t>
            </a:r>
            <a:r>
              <a:rPr lang="en-GB" sz="2000"/>
              <a:t>, from both the business and technical perspective.</a:t>
            </a:r>
            <a:endParaRPr lang="en-GB">
              <a:cs typeface="Calibri" panose="020F0502020204030204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7944546-060A-18EF-DA42-43A5CCC8AC35}"/>
              </a:ext>
            </a:extLst>
          </p:cNvPr>
          <p:cNvGrpSpPr/>
          <p:nvPr/>
        </p:nvGrpSpPr>
        <p:grpSpPr>
          <a:xfrm>
            <a:off x="2739544" y="3748745"/>
            <a:ext cx="2077310" cy="2569849"/>
            <a:chOff x="2704240" y="3030201"/>
            <a:chExt cx="1620794" cy="256984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7A17180-425E-5A98-69A7-3EE31EABBC77}"/>
                </a:ext>
              </a:extLst>
            </p:cNvPr>
            <p:cNvSpPr txBox="1"/>
            <p:nvPr/>
          </p:nvSpPr>
          <p:spPr>
            <a:xfrm>
              <a:off x="2704240" y="3030201"/>
              <a:ext cx="1577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b="1"/>
                <a:t>ESPD Request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BECD7EA-AF7C-B910-25E7-BEAEF8D6C2B3}"/>
                </a:ext>
              </a:extLst>
            </p:cNvPr>
            <p:cNvGrpSpPr/>
            <p:nvPr/>
          </p:nvGrpSpPr>
          <p:grpSpPr>
            <a:xfrm>
              <a:off x="2886351" y="3359150"/>
              <a:ext cx="1438683" cy="2240900"/>
              <a:chOff x="371751" y="3429000"/>
              <a:chExt cx="1438683" cy="2240900"/>
            </a:xfrm>
          </p:grpSpPr>
          <p:sp>
            <p:nvSpPr>
              <p:cNvPr id="7" name="Flecha: doblada hacia arriba 6">
                <a:extLst>
                  <a:ext uri="{FF2B5EF4-FFF2-40B4-BE49-F238E27FC236}">
                    <a16:creationId xmlns:a16="http://schemas.microsoft.com/office/drawing/2014/main" id="{61FD924D-1BBC-59B5-B2B5-0ED310A89184}"/>
                  </a:ext>
                </a:extLst>
              </p:cNvPr>
              <p:cNvSpPr/>
              <p:nvPr/>
            </p:nvSpPr>
            <p:spPr>
              <a:xfrm rot="5400000">
                <a:off x="418590" y="3485244"/>
                <a:ext cx="306094" cy="215627"/>
              </a:xfrm>
              <a:prstGeom prst="bentUpArrow">
                <a:avLst>
                  <a:gd name="adj1" fmla="val 12500"/>
                  <a:gd name="adj2" fmla="val 18333"/>
                  <a:gd name="adj3" fmla="val 4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D992FFE-12B1-0750-1D96-658D1106EB48}"/>
                  </a:ext>
                </a:extLst>
              </p:cNvPr>
              <p:cNvSpPr txBox="1"/>
              <p:nvPr/>
            </p:nvSpPr>
            <p:spPr>
              <a:xfrm>
                <a:off x="619331" y="3529264"/>
                <a:ext cx="5430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/>
                  <a:t>EG</a:t>
                </a:r>
                <a:endParaRPr lang="en-GB" sz="1800" b="1"/>
              </a:p>
              <a:p>
                <a:endParaRPr lang="en-GB"/>
              </a:p>
            </p:txBody>
          </p:sp>
          <p:sp>
            <p:nvSpPr>
              <p:cNvPr id="9" name="Flecha: doblada hacia arriba 8">
                <a:extLst>
                  <a:ext uri="{FF2B5EF4-FFF2-40B4-BE49-F238E27FC236}">
                    <a16:creationId xmlns:a16="http://schemas.microsoft.com/office/drawing/2014/main" id="{1CC2FF58-972A-8A2D-23D7-C35BBB0E187A}"/>
                  </a:ext>
                </a:extLst>
              </p:cNvPr>
              <p:cNvSpPr/>
              <p:nvPr/>
            </p:nvSpPr>
            <p:spPr>
              <a:xfrm rot="5400000">
                <a:off x="722733" y="3848473"/>
                <a:ext cx="306093" cy="216040"/>
              </a:xfrm>
              <a:prstGeom prst="bentUpArrow">
                <a:avLst>
                  <a:gd name="adj1" fmla="val 12500"/>
                  <a:gd name="adj2" fmla="val 25000"/>
                  <a:gd name="adj3" fmla="val 4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8426F95-4C3E-26FE-876F-A53420611412}"/>
                  </a:ext>
                </a:extLst>
              </p:cNvPr>
              <p:cNvSpPr txBox="1"/>
              <p:nvPr/>
            </p:nvSpPr>
            <p:spPr>
              <a:xfrm>
                <a:off x="937172" y="3895516"/>
                <a:ext cx="873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ALL LOTS</a:t>
                </a:r>
              </a:p>
            </p:txBody>
          </p:sp>
          <p:sp>
            <p:nvSpPr>
              <p:cNvPr id="11" name="Flecha: doblada hacia arriba 10">
                <a:extLst>
                  <a:ext uri="{FF2B5EF4-FFF2-40B4-BE49-F238E27FC236}">
                    <a16:creationId xmlns:a16="http://schemas.microsoft.com/office/drawing/2014/main" id="{6B0603EA-C873-D889-9AA5-C45936B16D17}"/>
                  </a:ext>
                </a:extLst>
              </p:cNvPr>
              <p:cNvSpPr/>
              <p:nvPr/>
            </p:nvSpPr>
            <p:spPr>
              <a:xfrm rot="5400000">
                <a:off x="21924" y="3783426"/>
                <a:ext cx="941492" cy="232640"/>
              </a:xfrm>
              <a:prstGeom prst="bentUpArrow">
                <a:avLst>
                  <a:gd name="adj1" fmla="val 12500"/>
                  <a:gd name="adj2" fmla="val 18333"/>
                  <a:gd name="adj3" fmla="val 4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58EAAB2-92FE-44B3-D5B4-955E8802056B}"/>
                  </a:ext>
                </a:extLst>
              </p:cNvPr>
              <p:cNvSpPr txBox="1"/>
              <p:nvPr/>
            </p:nvSpPr>
            <p:spPr>
              <a:xfrm>
                <a:off x="583434" y="4201610"/>
                <a:ext cx="483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/>
                  <a:t>SC1</a:t>
                </a:r>
              </a:p>
            </p:txBody>
          </p:sp>
          <p:sp>
            <p:nvSpPr>
              <p:cNvPr id="13" name="Flecha: doblada hacia arriba 12">
                <a:extLst>
                  <a:ext uri="{FF2B5EF4-FFF2-40B4-BE49-F238E27FC236}">
                    <a16:creationId xmlns:a16="http://schemas.microsoft.com/office/drawing/2014/main" id="{BD7BC8D9-F632-21E2-F025-0FA6B17F6C05}"/>
                  </a:ext>
                </a:extLst>
              </p:cNvPr>
              <p:cNvSpPr/>
              <p:nvPr/>
            </p:nvSpPr>
            <p:spPr>
              <a:xfrm rot="5400000">
                <a:off x="722733" y="4520819"/>
                <a:ext cx="306093" cy="216040"/>
              </a:xfrm>
              <a:prstGeom prst="bentUpArrow">
                <a:avLst>
                  <a:gd name="adj1" fmla="val 12500"/>
                  <a:gd name="adj2" fmla="val 25000"/>
                  <a:gd name="adj3" fmla="val 4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520026A-EDB8-0D4D-2875-A6FD7CC285E6}"/>
                  </a:ext>
                </a:extLst>
              </p:cNvPr>
              <p:cNvSpPr txBox="1"/>
              <p:nvPr/>
            </p:nvSpPr>
            <p:spPr>
              <a:xfrm>
                <a:off x="914187" y="4468987"/>
                <a:ext cx="592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LOT1</a:t>
                </a:r>
              </a:p>
              <a:p>
                <a:r>
                  <a:rPr lang="en-GB" sz="1400"/>
                  <a:t>LOT2</a:t>
                </a:r>
              </a:p>
            </p:txBody>
          </p:sp>
          <p:sp>
            <p:nvSpPr>
              <p:cNvPr id="15" name="Flecha: doblada hacia arriba 14">
                <a:extLst>
                  <a:ext uri="{FF2B5EF4-FFF2-40B4-BE49-F238E27FC236}">
                    <a16:creationId xmlns:a16="http://schemas.microsoft.com/office/drawing/2014/main" id="{AC5E6F4A-DD72-80AE-4B1F-F469FCBC705A}"/>
                  </a:ext>
                </a:extLst>
              </p:cNvPr>
              <p:cNvSpPr/>
              <p:nvPr/>
            </p:nvSpPr>
            <p:spPr>
              <a:xfrm rot="5400000">
                <a:off x="-388229" y="4188980"/>
                <a:ext cx="1752600" cy="232639"/>
              </a:xfrm>
              <a:prstGeom prst="bentUpArrow">
                <a:avLst>
                  <a:gd name="adj1" fmla="val 12500"/>
                  <a:gd name="adj2" fmla="val 18333"/>
                  <a:gd name="adj3" fmla="val 4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3045F1B-79A5-0FAE-506A-A7DF83C394F2}"/>
                  </a:ext>
                </a:extLst>
              </p:cNvPr>
              <p:cNvSpPr txBox="1"/>
              <p:nvPr/>
            </p:nvSpPr>
            <p:spPr>
              <a:xfrm>
                <a:off x="563700" y="4994727"/>
                <a:ext cx="483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/>
                  <a:t>SC2</a:t>
                </a:r>
              </a:p>
            </p:txBody>
          </p:sp>
          <p:sp>
            <p:nvSpPr>
              <p:cNvPr id="17" name="Flecha: doblada hacia arriba 16">
                <a:extLst>
                  <a:ext uri="{FF2B5EF4-FFF2-40B4-BE49-F238E27FC236}">
                    <a16:creationId xmlns:a16="http://schemas.microsoft.com/office/drawing/2014/main" id="{06821BB3-455F-74AD-6362-8976CC79A094}"/>
                  </a:ext>
                </a:extLst>
              </p:cNvPr>
              <p:cNvSpPr/>
              <p:nvPr/>
            </p:nvSpPr>
            <p:spPr>
              <a:xfrm rot="5400000">
                <a:off x="717561" y="5285984"/>
                <a:ext cx="306093" cy="216040"/>
              </a:xfrm>
              <a:prstGeom prst="bentUpArrow">
                <a:avLst>
                  <a:gd name="adj1" fmla="val 12500"/>
                  <a:gd name="adj2" fmla="val 25000"/>
                  <a:gd name="adj3" fmla="val 4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33E2295-F27A-3E29-9596-2AFF632BAB06}"/>
                  </a:ext>
                </a:extLst>
              </p:cNvPr>
              <p:cNvSpPr txBox="1"/>
              <p:nvPr/>
            </p:nvSpPr>
            <p:spPr>
              <a:xfrm>
                <a:off x="937172" y="5362123"/>
                <a:ext cx="592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/>
                  <a:t>LOT2</a:t>
                </a:r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7C82A07-84C9-ABA2-CC6F-AFC9A3A4A9EE}"/>
              </a:ext>
            </a:extLst>
          </p:cNvPr>
          <p:cNvSpPr txBox="1">
            <a:spLocks/>
          </p:cNvSpPr>
          <p:nvPr/>
        </p:nvSpPr>
        <p:spPr>
          <a:xfrm>
            <a:off x="4926842" y="3800026"/>
            <a:ext cx="6409373" cy="211867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u="sng"/>
              <a:t>Issue</a:t>
            </a:r>
            <a:r>
              <a:rPr lang="en-GB"/>
              <a:t>:</a:t>
            </a:r>
          </a:p>
          <a:p>
            <a:pPr marL="742950" lvl="1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/>
              <a:t>Business view: </a:t>
            </a:r>
            <a:r>
              <a:rPr lang="en-GB"/>
              <a:t>There are selection criteria that can implement different requirements per lot</a:t>
            </a:r>
          </a:p>
          <a:p>
            <a:pPr marL="742950" lvl="1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1"/>
              <a:t>Technical view</a:t>
            </a:r>
            <a:r>
              <a:rPr lang="en-GB" b="1" i="1"/>
              <a:t>: </a:t>
            </a:r>
            <a:r>
              <a:rPr lang="en-GB"/>
              <a:t>The current technical implementation does not allow multiple and different requirement per lot. </a:t>
            </a:r>
          </a:p>
          <a:p>
            <a:pPr algn="just"/>
            <a:endParaRPr lang="en-GB"/>
          </a:p>
          <a:p>
            <a:pPr marL="0" indent="0" algn="just">
              <a:buFont typeface="Arial" panose="020B0604020202020204" pitchFamily="34" charset="0"/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03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v4.0.0 </a:t>
            </a:r>
            <a:r>
              <a:rPr lang="es-ES"/>
              <a:t>(2023 Q1)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4085" y="2262779"/>
            <a:ext cx="4513871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/>
              <a:t>With this logic, a requirement within a selection criterion is unique 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/>
              <a:t>Therefore, all lots that the criterion targets would have the same requirements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/>
              <a:t>There is no field / requirements within the requirement to establish the Lot targeted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81F1C64-5BD7-AC33-3B5A-B0C7240C9F92}"/>
              </a:ext>
            </a:extLst>
          </p:cNvPr>
          <p:cNvGrpSpPr/>
          <p:nvPr/>
        </p:nvGrpSpPr>
        <p:grpSpPr>
          <a:xfrm>
            <a:off x="640287" y="2060925"/>
            <a:ext cx="6074414" cy="4105885"/>
            <a:chOff x="252249" y="783300"/>
            <a:chExt cx="3610543" cy="2509890"/>
          </a:xfrm>
        </p:grpSpPr>
        <p:pic>
          <p:nvPicPr>
            <p:cNvPr id="21" name="Imagen 20" descr="Interfaz de usuario gráfica&#10;&#10;Descripción generada automáticamente con confianza media">
              <a:extLst>
                <a:ext uri="{FF2B5EF4-FFF2-40B4-BE49-F238E27FC236}">
                  <a16:creationId xmlns:a16="http://schemas.microsoft.com/office/drawing/2014/main" id="{E219DA66-7658-4031-4611-28493ADF0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801" b="11505"/>
            <a:stretch/>
          </p:blipFill>
          <p:spPr>
            <a:xfrm>
              <a:off x="252249" y="783300"/>
              <a:ext cx="3610543" cy="250989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93AB5D21-2388-3337-B652-079CABB87210}"/>
                </a:ext>
              </a:extLst>
            </p:cNvPr>
            <p:cNvSpPr/>
            <p:nvPr/>
          </p:nvSpPr>
          <p:spPr>
            <a:xfrm>
              <a:off x="642937" y="1462749"/>
              <a:ext cx="3219855" cy="2218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81E068-D17F-C293-5EF7-AFC22568348A}"/>
              </a:ext>
            </a:extLst>
          </p:cNvPr>
          <p:cNvSpPr txBox="1">
            <a:spLocks/>
          </p:cNvSpPr>
          <p:nvPr/>
        </p:nvSpPr>
        <p:spPr>
          <a:xfrm>
            <a:off x="838200" y="1559692"/>
            <a:ext cx="10498138" cy="422079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u="sng"/>
              <a:t>Different requirements for different lots. AS-IS data structure view (v3.0.1)</a:t>
            </a: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9249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v4.0.0 </a:t>
            </a:r>
            <a:r>
              <a:rPr lang="es-ES"/>
              <a:t>(2023 Q1)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6216" y="2167245"/>
            <a:ext cx="4561677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Inclusion of a field / requirement to specify LOTS where it applies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Requirements could be replicated (cardinality 1..n)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Lots would be referenced two times: one at the beginning of the criteria, and second within the requirement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8F80163-5BCB-BFDF-D82C-5DA15E3984FF}"/>
              </a:ext>
            </a:extLst>
          </p:cNvPr>
          <p:cNvGrpSpPr/>
          <p:nvPr/>
        </p:nvGrpSpPr>
        <p:grpSpPr>
          <a:xfrm>
            <a:off x="504912" y="2154686"/>
            <a:ext cx="6237086" cy="3536433"/>
            <a:chOff x="6254236" y="2324100"/>
            <a:chExt cx="3922024" cy="1813879"/>
          </a:xfrm>
        </p:grpSpPr>
        <p:pic>
          <p:nvPicPr>
            <p:cNvPr id="5" name="Imagen 4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A6B57452-15AA-A676-B45B-36F8C82A1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" r="48323" b="24943"/>
            <a:stretch/>
          </p:blipFill>
          <p:spPr>
            <a:xfrm>
              <a:off x="6254236" y="2324100"/>
              <a:ext cx="3784712" cy="181387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4484429-A54B-A551-0126-B06E58408B53}"/>
                </a:ext>
              </a:extLst>
            </p:cNvPr>
            <p:cNvSpPr/>
            <p:nvPr/>
          </p:nvSpPr>
          <p:spPr>
            <a:xfrm>
              <a:off x="6668358" y="3003550"/>
              <a:ext cx="3507902" cy="5016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BB6A89-64E6-28B9-6C0A-564340AF71F1}"/>
                </a:ext>
              </a:extLst>
            </p:cNvPr>
            <p:cNvSpPr/>
            <p:nvPr/>
          </p:nvSpPr>
          <p:spPr>
            <a:xfrm>
              <a:off x="8542324" y="3074892"/>
              <a:ext cx="1549019" cy="1292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76029A7-A951-12DD-A187-D419C13C2836}"/>
                </a:ext>
              </a:extLst>
            </p:cNvPr>
            <p:cNvSpPr/>
            <p:nvPr/>
          </p:nvSpPr>
          <p:spPr>
            <a:xfrm>
              <a:off x="9444335" y="3016250"/>
              <a:ext cx="214015" cy="88900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AFFCA3-043B-D8BA-1637-948F778D6809}"/>
              </a:ext>
            </a:extLst>
          </p:cNvPr>
          <p:cNvSpPr txBox="1">
            <a:spLocks/>
          </p:cNvSpPr>
          <p:nvPr/>
        </p:nvSpPr>
        <p:spPr>
          <a:xfrm>
            <a:off x="838200" y="1559692"/>
            <a:ext cx="10498138" cy="422079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u="sng"/>
              <a:t>Different requirements for different lots. TO-BE data structure view (</a:t>
            </a:r>
            <a:r>
              <a:rPr lang="en-US" b="1" i="1" u="sng"/>
              <a:t>as implemented in v2.1.1</a:t>
            </a:r>
            <a:r>
              <a:rPr lang="en-US" b="1" u="sng"/>
              <a:t>) </a:t>
            </a: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572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v4.0.0 </a:t>
            </a:r>
            <a:r>
              <a:rPr lang="es-ES"/>
              <a:t>(2023 Q1)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23467"/>
            <a:ext cx="10498138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1" u="sng"/>
              <a:t>Purely National Exclusion Grounds</a:t>
            </a:r>
            <a:r>
              <a:rPr lang="en-US" b="1"/>
              <a:t> </a:t>
            </a:r>
            <a:r>
              <a:rPr lang="en-US"/>
              <a:t>(</a:t>
            </a:r>
            <a:r>
              <a:rPr lang="ca-ES" sz="20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#334</a:t>
            </a:r>
            <a:r>
              <a:rPr lang="en-US"/>
              <a:t>)</a:t>
            </a:r>
            <a:endParaRPr lang="fr-FR"/>
          </a:p>
          <a:p>
            <a:pPr algn="just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Update of the Data Structure aimed at a more natural (semantic) way of providing evidences;</a:t>
            </a:r>
            <a:endParaRPr lang="en-US">
              <a:solidFill>
                <a:srgbClr val="24292F"/>
              </a:solidFill>
              <a:latin typeface="-apple-system"/>
            </a:endParaRPr>
          </a:p>
          <a:p>
            <a:pPr algn="just"/>
            <a:r>
              <a:rPr lang="en-US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pdate of the whole Criteria Excel file (not only for Purely National Exclusion Grounds)</a:t>
            </a:r>
            <a:r>
              <a:rPr lang="en-GB" sz="2000"/>
              <a:t>. </a:t>
            </a:r>
          </a:p>
          <a:p>
            <a:pPr algn="just"/>
            <a:endParaRPr lang="en-GB" sz="200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685B4BE-D024-FBC7-7677-A2CB6D91B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" t="13306" r="4980" b="38744"/>
          <a:stretch/>
        </p:blipFill>
        <p:spPr>
          <a:xfrm>
            <a:off x="453566" y="2927796"/>
            <a:ext cx="11256217" cy="32867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8983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EDA-2BD6-E94B-B284-A5CDC8664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REPLACEMENT of UUIDs (</a:t>
            </a:r>
            <a:r>
              <a:rPr lang="en-US"/>
              <a:t>ESPD-EDM v4.0.0)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CBB76-4557-7B46-9469-7B7C0184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Alba Colomer Padrosa, NTTDATA</a:t>
            </a:r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473348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r>
              <a:rPr lang="en-US"/>
              <a:t>A universally unique identifier (UUID) is a </a:t>
            </a:r>
            <a:r>
              <a:rPr lang="en-US" b="1"/>
              <a:t>128-bit label used for information identification</a:t>
            </a:r>
            <a:r>
              <a:rPr lang="en-US"/>
              <a:t>.</a:t>
            </a:r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endParaRPr lang="en-US"/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r>
              <a:rPr lang="en-US"/>
              <a:t>UUIDs are machine-oriented and not human readable. 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i="1"/>
              <a:t>Example: </a:t>
            </a:r>
            <a:r>
              <a:rPr lang="en-US" i="1">
                <a:ea typeface="+mn-lt"/>
                <a:cs typeface="+mn-lt"/>
              </a:rPr>
              <a:t>a1534624-95cf-4519-bdaa-856d5acf59b6</a:t>
            </a:r>
            <a:endParaRPr lang="en-US" i="1"/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endParaRPr lang="en-US"/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r>
              <a:rPr lang="en-US" sz="2000" i="0">
                <a:effectLst/>
              </a:rPr>
              <a:t>When generated according to the standard methods, </a:t>
            </a:r>
            <a:r>
              <a:rPr lang="en-US" sz="2000" b="1" i="0">
                <a:effectLst/>
              </a:rPr>
              <a:t>UUIDs are</a:t>
            </a:r>
            <a:r>
              <a:rPr lang="en-US" sz="2000" i="0">
                <a:effectLst/>
              </a:rPr>
              <a:t>, for practical purposes, </a:t>
            </a:r>
            <a:r>
              <a:rPr lang="en-US" sz="2000" b="1" i="0">
                <a:effectLst/>
              </a:rPr>
              <a:t>unique</a:t>
            </a:r>
            <a:r>
              <a:rPr lang="en-US" sz="2000" i="0">
                <a:effectLst/>
              </a:rPr>
              <a:t>.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sz="2000" i="0">
              <a:effectLst/>
            </a:endParaRPr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r>
              <a:rPr lang="en-US" sz="2000" i="0">
                <a:effectLst/>
              </a:rPr>
              <a:t>While the probability that a UUID will be duplicated is not zero, it is close enough to zero to be negligible.</a:t>
            </a:r>
            <a:r>
              <a:rPr lang="en-US"/>
              <a:t> </a:t>
            </a:r>
          </a:p>
          <a:p>
            <a:pPr marL="179705" indent="-179705" algn="just"/>
            <a:endParaRPr lang="en-US"/>
          </a:p>
          <a:p>
            <a:pPr marL="179705" indent="-179705" algn="just"/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8510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179705" indent="-179705" algn="just">
              <a:spcBef>
                <a:spcPts val="600"/>
              </a:spcBef>
              <a:spcAft>
                <a:spcPts val="300"/>
              </a:spcAft>
            </a:pPr>
            <a:r>
              <a:rPr lang="en-US"/>
              <a:t>In the ESPD, </a:t>
            </a:r>
            <a:r>
              <a:rPr lang="en-US" b="1"/>
              <a:t>2 types of UUID </a:t>
            </a:r>
            <a:r>
              <a:rPr lang="en-US"/>
              <a:t>are used: </a:t>
            </a:r>
          </a:p>
          <a:p>
            <a:pPr marL="0" indent="0" algn="just">
              <a:spcBef>
                <a:spcPts val="600"/>
              </a:spcBef>
              <a:spcAft>
                <a:spcPts val="300"/>
              </a:spcAft>
              <a:buNone/>
            </a:pPr>
            <a:endParaRPr lang="en-US" sz="700"/>
          </a:p>
          <a:p>
            <a:pPr marL="359705" lvl="1" indent="-179705" algn="just">
              <a:spcBef>
                <a:spcPts val="600"/>
              </a:spcBef>
              <a:spcAft>
                <a:spcPts val="300"/>
              </a:spcAft>
            </a:pPr>
            <a:r>
              <a:rPr lang="en-US" b="1"/>
              <a:t>Fixed (or static) UUIDs</a:t>
            </a:r>
            <a:r>
              <a:rPr lang="en-US"/>
              <a:t>, for elements such as: </a:t>
            </a:r>
          </a:p>
          <a:p>
            <a:pPr lvl="3" algn="just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/>
              <a:t>Criterion, </a:t>
            </a:r>
            <a:r>
              <a:rPr lang="en-US" err="1"/>
              <a:t>SubCriterion</a:t>
            </a:r>
            <a:r>
              <a:rPr lang="en-US"/>
              <a:t>;</a:t>
            </a:r>
          </a:p>
          <a:p>
            <a:pPr lvl="3" algn="just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/>
              <a:t>Legislation;</a:t>
            </a:r>
          </a:p>
          <a:p>
            <a:pPr lvl="3" algn="just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/>
              <a:t>Group or </a:t>
            </a:r>
            <a:r>
              <a:rPr lang="en-US" err="1"/>
              <a:t>SubGroup</a:t>
            </a:r>
            <a:r>
              <a:rPr lang="en-US"/>
              <a:t> (</a:t>
            </a:r>
            <a:r>
              <a:rPr lang="en-US" err="1"/>
              <a:t>Question_Group</a:t>
            </a:r>
            <a:r>
              <a:rPr lang="en-US"/>
              <a:t>, </a:t>
            </a:r>
            <a:r>
              <a:rPr lang="en-US" err="1"/>
              <a:t>Question_SubGroup</a:t>
            </a:r>
            <a:r>
              <a:rPr lang="en-US"/>
              <a:t>, </a:t>
            </a:r>
            <a:r>
              <a:rPr lang="en-US" err="1"/>
              <a:t>Requirement_Group</a:t>
            </a:r>
            <a:r>
              <a:rPr lang="en-US"/>
              <a:t>, </a:t>
            </a:r>
            <a:r>
              <a:rPr lang="en-US" err="1"/>
              <a:t>Requirement_SubGroup</a:t>
            </a:r>
            <a:r>
              <a:rPr lang="en-US"/>
              <a:t>).  </a:t>
            </a:r>
          </a:p>
          <a:p>
            <a:pPr lvl="3" algn="just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endParaRPr lang="en-US" sz="800"/>
          </a:p>
          <a:p>
            <a:pPr marL="359705" lvl="1" indent="-179705" algn="just">
              <a:spcBef>
                <a:spcPts val="600"/>
              </a:spcBef>
              <a:spcAft>
                <a:spcPts val="300"/>
              </a:spcAft>
            </a:pPr>
            <a:r>
              <a:rPr lang="en-US" b="1"/>
              <a:t>Dynamic UUIDs</a:t>
            </a:r>
            <a:r>
              <a:rPr lang="en-US"/>
              <a:t>, generated at the creation of an ESPD Request or and ESPD Response, for descriptive elements: 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/>
              <a:t>Question; 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/>
              <a:t>Requirement; 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/>
              <a:t>Caption.  </a:t>
            </a:r>
          </a:p>
          <a:p>
            <a:pPr marL="179705" indent="-179705" algn="just"/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762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4A6F-49CA-774C-8F2D-6932DA42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F75527-3B5F-4A56-ADC0-FBE5B6737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8001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statement</a:t>
            </a:r>
            <a:r>
              <a:rPr lang="en-GB"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lvl="1" algn="just"/>
            <a:r>
              <a:rPr lang="en-GB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questions in criteria need to be instantiated for each procurement procedure instead of reusing criteria from earlier procurement procedures. </a:t>
            </a:r>
          </a:p>
          <a:p>
            <a:pPr marL="0" indent="0" algn="just">
              <a:buNone/>
            </a:pPr>
            <a:endParaRPr lang="en-GB" sz="20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/>
            <a:r>
              <a:rPr lang="en-GB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requirements</a:t>
            </a:r>
            <a:r>
              <a:rPr lang="en-GB"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lvl="1" algn="just"/>
            <a:r>
              <a:rPr lang="en-GB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Ensure the connection for each criterion between ESPD Request and Response;</a:t>
            </a:r>
          </a:p>
          <a:p>
            <a:pPr lvl="1" algn="just"/>
            <a:r>
              <a:rPr lang="en-GB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Ensure reusability of criteria </a:t>
            </a:r>
            <a:r>
              <a:rPr lang="en-GB">
                <a:solidFill>
                  <a:schemeClr val="dk1"/>
                </a:solidFill>
              </a:rPr>
              <a:t>both in the Request and the Response across procurement procedures;</a:t>
            </a:r>
          </a:p>
          <a:p>
            <a:pPr lvl="1" algn="just"/>
            <a:r>
              <a:rPr lang="en-GB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Facilitate traceability and The Once-Only Principle (TOOP).</a:t>
            </a:r>
          </a:p>
          <a:p>
            <a:pPr algn="just"/>
            <a:endParaRPr lang="en-GB" sz="20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/>
            <a:r>
              <a:rPr lang="en-GB" b="1"/>
              <a:t>Proposed solution</a:t>
            </a:r>
            <a:r>
              <a:rPr lang="en-GB"/>
              <a:t>: </a:t>
            </a:r>
            <a:endParaRPr lang="en-GB" sz="2000" b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algn="just">
              <a:lnSpc>
                <a:spcPct val="100000"/>
              </a:lnSpc>
            </a:pPr>
            <a:r>
              <a:rPr lang="en-GB"/>
              <a:t>Reduce the randomness on the ESPD Request by </a:t>
            </a:r>
            <a:r>
              <a:rPr lang="en-US"/>
              <a:t>no longer using dynamic UUIDs and</a:t>
            </a:r>
            <a:r>
              <a:rPr lang="en-GB"/>
              <a:t> defining fixed identifiers for requirements and questions (identifiers are already fixed for criteria).</a:t>
            </a:r>
          </a:p>
        </p:txBody>
      </p:sp>
    </p:spTree>
    <p:extLst>
      <p:ext uri="{BB962C8B-B14F-4D97-AF65-F5344CB8AC3E}">
        <p14:creationId xmlns:p14="http://schemas.microsoft.com/office/powerpoint/2010/main" val="309345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r>
              <a:rPr lang="en-US"/>
              <a:t>The current UUID will be replaced by</a:t>
            </a:r>
            <a:r>
              <a:rPr lang="en-US" b="0" i="0" u="none" strike="noStrike">
                <a:effectLst/>
                <a:latin typeface="-apple-system"/>
              </a:rPr>
              <a:t> a </a:t>
            </a:r>
            <a:r>
              <a:rPr lang="en-US" b="1" i="0" u="none" strike="noStrike">
                <a:effectLst/>
                <a:latin typeface="-apple-system"/>
              </a:rPr>
              <a:t>pre-defined short tag name for each element and a numbering</a:t>
            </a:r>
            <a:r>
              <a:rPr lang="en-US" b="0" i="0" u="none" strike="noStrike">
                <a:effectLst/>
                <a:latin typeface="-apple-system"/>
              </a:rPr>
              <a:t> according to the position within the tree structure. </a:t>
            </a:r>
            <a:endParaRPr lang="en-US"/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r>
              <a:rPr lang="en-US" b="0" i="0" u="none" strike="noStrike">
                <a:effectLst/>
                <a:latin typeface="-apple-system"/>
              </a:rPr>
              <a:t>The solution provides a </a:t>
            </a:r>
            <a:r>
              <a:rPr lang="en-US" b="1" i="0" u="none" strike="noStrike">
                <a:effectLst/>
                <a:latin typeface="-apple-system"/>
              </a:rPr>
              <a:t>path to a target criterion element</a:t>
            </a:r>
            <a:r>
              <a:rPr lang="en-US" b="0" i="0" u="none" strike="noStrike">
                <a:effectLst/>
                <a:latin typeface="-apple-system"/>
              </a:rPr>
              <a:t>.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-apple-system"/>
              </a:rPr>
              <a:t>The new pattern focuses on the alignment of </a:t>
            </a:r>
            <a:r>
              <a:rPr lang="en-US" b="1">
                <a:latin typeface="-apple-system"/>
              </a:rPr>
              <a:t>tags, syntax readability and indexing </a:t>
            </a:r>
            <a:r>
              <a:rPr lang="en-US">
                <a:latin typeface="-apple-system"/>
              </a:rPr>
              <a:t>separation: 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2400">
              <a:cs typeface="Calibri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2400"/>
          </a:p>
          <a:p>
            <a:pPr marL="359410" lvl="1" indent="-179705"/>
            <a:r>
              <a:rPr lang="en-US" sz="2400">
                <a:solidFill>
                  <a:srgbClr val="0070C0"/>
                </a:solidFill>
                <a:ea typeface="+mn-lt"/>
                <a:cs typeface="+mn-lt"/>
              </a:rPr>
              <a:t>C1_EG_crime-org</a:t>
            </a:r>
            <a:r>
              <a:rPr lang="en-US" sz="2400">
                <a:ea typeface="Calibri"/>
                <a:cs typeface="Calibri"/>
              </a:rPr>
              <a:t>/</a:t>
            </a:r>
            <a:r>
              <a:rPr lang="en-US" sz="2400">
                <a:solidFill>
                  <a:srgbClr val="00B050"/>
                </a:solidFill>
                <a:ea typeface="Calibri"/>
                <a:cs typeface="Calibri"/>
              </a:rPr>
              <a:t>QG1/QSG1</a:t>
            </a:r>
            <a:r>
              <a:rPr lang="en-US" sz="2400">
                <a:ea typeface="Calibri"/>
                <a:cs typeface="Calibri"/>
              </a:rPr>
              <a:t>/</a:t>
            </a:r>
            <a:r>
              <a:rPr lang="en-US" sz="2400">
                <a:solidFill>
                  <a:srgbClr val="FF0000"/>
                </a:solidFill>
                <a:ea typeface="Calibri"/>
                <a:cs typeface="Calibri"/>
              </a:rPr>
              <a:t>Q1 </a:t>
            </a:r>
            <a:endParaRPr lang="en-US" sz="2400">
              <a:solidFill>
                <a:srgbClr val="FF0000"/>
              </a:solidFill>
              <a:ea typeface="+mn-lt"/>
              <a:cs typeface="+mn-lt"/>
            </a:endParaRPr>
          </a:p>
          <a:p>
            <a:pPr marL="359410" lvl="1" indent="-179705"/>
            <a:r>
              <a:rPr lang="en-US" sz="2400">
                <a:solidFill>
                  <a:srgbClr val="0070C0"/>
                </a:solidFill>
                <a:ea typeface="+mn-lt"/>
                <a:cs typeface="+mn-lt"/>
              </a:rPr>
              <a:t>C1_EG_crime-org</a:t>
            </a:r>
            <a:r>
              <a:rPr lang="en-US" sz="2400">
                <a:ea typeface="+mn-lt"/>
                <a:cs typeface="+mn-lt"/>
              </a:rPr>
              <a:t>/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QG1/QSG1</a:t>
            </a:r>
            <a:r>
              <a:rPr lang="en-US" sz="2400">
                <a:ea typeface="+mn-lt"/>
                <a:cs typeface="+mn-lt"/>
              </a:rPr>
              <a:t>/</a:t>
            </a:r>
            <a:r>
              <a:rPr lang="en-US" sz="2400">
                <a:solidFill>
                  <a:srgbClr val="FF0000"/>
                </a:solidFill>
                <a:ea typeface="+mn-lt"/>
                <a:cs typeface="+mn-lt"/>
              </a:rPr>
              <a:t>Q1/</a:t>
            </a:r>
            <a:r>
              <a:rPr lang="en-US" sz="2400">
                <a:solidFill>
                  <a:srgbClr val="FFC000"/>
                </a:solidFill>
                <a:ea typeface="+mn-lt"/>
                <a:cs typeface="+mn-lt"/>
              </a:rPr>
              <a:t>R2</a:t>
            </a:r>
            <a:r>
              <a:rPr lang="en-US" sz="2400">
                <a:ea typeface="+mn-lt"/>
                <a:cs typeface="+mn-lt"/>
              </a:rPr>
              <a:t> </a:t>
            </a:r>
            <a:endParaRPr lang="en-US" sz="2400">
              <a:cs typeface="Calibri" panose="020F0502020204030204"/>
            </a:endParaRPr>
          </a:p>
          <a:p>
            <a:pPr marL="359410" lvl="1" indent="-179705"/>
            <a:r>
              <a:rPr lang="en-US" sz="2400">
                <a:solidFill>
                  <a:srgbClr val="0070C0"/>
                </a:solidFill>
                <a:ea typeface="Calibri"/>
                <a:cs typeface="Calibri"/>
              </a:rPr>
              <a:t>C32_SC_spec-year-to</a:t>
            </a:r>
            <a:r>
              <a:rPr lang="en-US" sz="2400">
                <a:ea typeface="Calibri"/>
                <a:cs typeface="Calibri"/>
              </a:rPr>
              <a:t>/</a:t>
            </a:r>
            <a:r>
              <a:rPr lang="en-US" sz="2400">
                <a:solidFill>
                  <a:srgbClr val="00B050"/>
                </a:solidFill>
                <a:ea typeface="Calibri"/>
                <a:cs typeface="Calibri"/>
              </a:rPr>
              <a:t>RG1/QSG2</a:t>
            </a:r>
            <a:r>
              <a:rPr lang="en-US" sz="2400">
                <a:ea typeface="Calibri"/>
                <a:cs typeface="Calibri"/>
              </a:rPr>
              <a:t>/</a:t>
            </a:r>
            <a:r>
              <a:rPr lang="en-US" sz="2400">
                <a:solidFill>
                  <a:srgbClr val="FF0000"/>
                </a:solidFill>
                <a:ea typeface="Calibri"/>
                <a:cs typeface="Calibri"/>
              </a:rPr>
              <a:t>Q2/</a:t>
            </a:r>
            <a:r>
              <a:rPr lang="en-US" sz="2400">
                <a:solidFill>
                  <a:srgbClr val="FFC000"/>
                </a:solidFill>
                <a:ea typeface="Calibri"/>
                <a:cs typeface="Calibri"/>
              </a:rPr>
              <a:t>R2</a:t>
            </a:r>
            <a:endParaRPr lang="en-US" sz="2400">
              <a:ea typeface="Calibri"/>
              <a:cs typeface="Calibri"/>
            </a:endParaRPr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endParaRPr lang="en-US" b="0" i="0" u="none" strike="noStrike">
              <a:effectLst/>
              <a:latin typeface="-apple-system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b="0" i="0" u="none" strike="noStrike">
              <a:effectLst/>
              <a:latin typeface="-apple-system"/>
            </a:endParaRPr>
          </a:p>
          <a:p>
            <a:pPr marL="179705" indent="-179705" algn="just">
              <a:spcBef>
                <a:spcPts val="600"/>
              </a:spcBef>
              <a:spcAft>
                <a:spcPts val="300"/>
              </a:spcAft>
            </a:pPr>
            <a:endParaRPr lang="en-US"/>
          </a:p>
          <a:p>
            <a:pPr marL="179705" indent="-179705" algn="just"/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A3972A7-88AD-BAE3-45F7-578295EC7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93" y="3455017"/>
            <a:ext cx="7007215" cy="4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4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br>
              <a:rPr lang="en-US"/>
            </a:br>
            <a:r>
              <a:rPr lang="en-US"/>
              <a:t>ESPD-EDM v3.1.0 vs ESPD-EDM v4.0.0</a:t>
            </a:r>
            <a:r>
              <a:rPr lang="en-GB"/>
              <a:t> </a:t>
            </a:r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ADFF1B-CD08-E88A-6610-2B0443A7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" t="30615" r="3437" b="18109"/>
          <a:stretch/>
        </p:blipFill>
        <p:spPr>
          <a:xfrm>
            <a:off x="105269" y="2495412"/>
            <a:ext cx="11981462" cy="36433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BEC10-8E8E-9D65-5795-A565112A71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1701032"/>
            <a:ext cx="10639565" cy="1727968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24292F"/>
                </a:solidFill>
                <a:latin typeface="-apple-system"/>
              </a:rPr>
              <a:t>Example of the </a:t>
            </a:r>
            <a:r>
              <a:rPr lang="en-US" b="0">
                <a:solidFill>
                  <a:srgbClr val="24292F"/>
                </a:solidFill>
                <a:effectLst/>
                <a:latin typeface="-apple-system"/>
              </a:rPr>
              <a:t>UUIDs that will be removed (in red) and of the new identifiers that will be used for the Request and the Response (in green)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677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23467"/>
            <a:ext cx="10498138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179705" indent="-179705" algn="just"/>
            <a:r>
              <a:rPr lang="en-US"/>
              <a:t>Main milestones of 2022:</a:t>
            </a:r>
          </a:p>
          <a:p>
            <a:pPr marL="359705" lvl="1" indent="-179705" algn="just"/>
            <a:r>
              <a:rPr lang="en-US"/>
              <a:t>A </a:t>
            </a:r>
            <a:r>
              <a:rPr lang="en-US" b="1"/>
              <a:t>patch version </a:t>
            </a:r>
            <a:r>
              <a:rPr lang="en-US"/>
              <a:t>of the ESPD, v3.0.1, released in February;</a:t>
            </a:r>
          </a:p>
          <a:p>
            <a:pPr marL="359705" lvl="1" indent="-179705" algn="just"/>
            <a:r>
              <a:rPr lang="en-US"/>
              <a:t>A </a:t>
            </a:r>
            <a:r>
              <a:rPr lang="en-US" b="1"/>
              <a:t>minor version </a:t>
            </a:r>
            <a:r>
              <a:rPr lang="en-US"/>
              <a:t>of the ESPD, v3.1.0, released in December.</a:t>
            </a:r>
          </a:p>
          <a:p>
            <a:pPr marL="179705" indent="-179705" algn="just"/>
            <a:r>
              <a:rPr lang="en-US"/>
              <a:t>A </a:t>
            </a:r>
            <a:r>
              <a:rPr lang="en-US" b="1"/>
              <a:t>major version </a:t>
            </a:r>
            <a:r>
              <a:rPr lang="en-US"/>
              <a:t>of the ESPD-EDM will be release in the first quarter of 2023 (v4.0.0), which will include relevant changes and improvements.</a:t>
            </a:r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1D13BE-2FD9-B6F2-323E-08088262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82" y="3523142"/>
            <a:ext cx="8612220" cy="27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27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Criterion elements’ short tag and matching UBL element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86395"/>
            <a:ext cx="10498138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3A2C1B7-23D2-51A9-0206-A15BE999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093050"/>
              </p:ext>
            </p:extLst>
          </p:nvPr>
        </p:nvGraphicFramePr>
        <p:xfrm>
          <a:off x="191067" y="1651905"/>
          <a:ext cx="11846257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032">
                  <a:extLst>
                    <a:ext uri="{9D8B030D-6E8A-4147-A177-3AD203B41FA5}">
                      <a16:colId xmlns:a16="http://schemas.microsoft.com/office/drawing/2014/main" val="569833068"/>
                    </a:ext>
                  </a:extLst>
                </a:gridCol>
                <a:gridCol w="4837812">
                  <a:extLst>
                    <a:ext uri="{9D8B030D-6E8A-4147-A177-3AD203B41FA5}">
                      <a16:colId xmlns:a16="http://schemas.microsoft.com/office/drawing/2014/main" val="2146184878"/>
                    </a:ext>
                  </a:extLst>
                </a:gridCol>
                <a:gridCol w="4014413">
                  <a:extLst>
                    <a:ext uri="{9D8B030D-6E8A-4147-A177-3AD203B41FA5}">
                      <a16:colId xmlns:a16="http://schemas.microsoft.com/office/drawing/2014/main" val="1073260149"/>
                    </a:ext>
                  </a:extLst>
                </a:gridCol>
              </a:tblGrid>
              <a:tr h="219518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Criterion Element Short Tag 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b="1">
                          <a:effectLst/>
                        </a:rPr>
                        <a:t>Criterion Element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b="1">
                          <a:effectLst/>
                        </a:rPr>
                        <a:t>UBL Element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66920421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CRITERION  (</a:t>
                      </a:r>
                      <a:r>
                        <a:rPr lang="ca-ES" sz="1500" err="1">
                          <a:effectLst/>
                        </a:rPr>
                        <a:t>Exclusion</a:t>
                      </a:r>
                      <a:r>
                        <a:rPr lang="ca-ES" sz="1500">
                          <a:effectLst/>
                        </a:rPr>
                        <a:t> </a:t>
                      </a:r>
                      <a:r>
                        <a:rPr lang="ca-ES" sz="1500" err="1">
                          <a:effectLst/>
                        </a:rPr>
                        <a:t>GroundsEG</a:t>
                      </a:r>
                      <a:r>
                        <a:rPr lang="ca-ES" sz="1500">
                          <a:effectLst/>
                        </a:rPr>
                        <a:t>, </a:t>
                      </a:r>
                      <a:r>
                        <a:rPr lang="ca-ES" sz="1500" err="1">
                          <a:effectLst/>
                        </a:rPr>
                        <a:t>Selection</a:t>
                      </a:r>
                      <a:r>
                        <a:rPr lang="ca-ES" sz="1500">
                          <a:effectLst/>
                        </a:rPr>
                        <a:t> </a:t>
                      </a:r>
                      <a:r>
                        <a:rPr lang="ca-ES" sz="1500" err="1">
                          <a:effectLst/>
                        </a:rPr>
                        <a:t>Criterion</a:t>
                      </a:r>
                      <a:r>
                        <a:rPr lang="ca-ES" sz="1500">
                          <a:effectLst/>
                        </a:rPr>
                        <a:t> SC)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cac:TenderingCriterion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01724798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SBC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SUBCRITERION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cac:SubTenderingCriterion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58125189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LEGISLATION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cac:Legislation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87801731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CAPTION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cac:TenderingCriterionProperty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97228845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Q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QUESTION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cac:TenderingCriterionProperty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04152596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RQ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REQUIREMENT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cac:TenderingCriterionProperty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56574864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QG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QUESTION_GROUP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cac:TenderingCriterionPropertyGroup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58076819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QSG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QUESTION_SUBGROUP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cac:SubsidiaryTenderingCriterionPropertyGroup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65379020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REQUIREMENT_GROUP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cac:TenderingCriterionPropertyGroup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17087575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RSG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REQUIREMENT_SUBGROUP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cac:SubsidiaryTenderingCriterionPropertyGroup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08019514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RESPONSE (OCCURRENCE)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cac:TenderingCriterionResponse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90607165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RV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RESPONSE VALUE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cac:ResponseValue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95302066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(RESPONSE) EVIDENCE SUPPLIED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cac:EvidenceSupplied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40545505"/>
                  </a:ext>
                </a:extLst>
              </a:tr>
              <a:tr h="219518"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RAP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>
                          <a:effectLst/>
                        </a:rPr>
                        <a:t>(RESPONSE) APPLICABLE PERIOD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ca-ES" sz="1500" err="1">
                          <a:effectLst/>
                        </a:rPr>
                        <a:t>cac:ApplicablePeriod</a:t>
                      </a:r>
                      <a:endParaRPr lang="ca-ES" sz="150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3283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091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99400" y="3957919"/>
            <a:ext cx="1961536" cy="1727968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i="1">
                <a:solidFill>
                  <a:srgbClr val="24292F"/>
                </a:solidFill>
                <a:latin typeface="-apple-system"/>
              </a:rPr>
              <a:t>Example of the </a:t>
            </a:r>
            <a:r>
              <a:rPr lang="en-US" b="0" i="1">
                <a:solidFill>
                  <a:srgbClr val="24292F"/>
                </a:solidFill>
                <a:effectLst/>
                <a:latin typeface="-apple-system"/>
              </a:rPr>
              <a:t>tagging and numbering of the criterion C1 EG crime-org</a:t>
            </a:r>
            <a:endParaRPr lang="en-US" i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2CFAFC-3173-9373-F946-2EC8907C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2" y="1958421"/>
            <a:ext cx="9772152" cy="42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2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u="sng">
                <a:cs typeface="Calibri"/>
              </a:rPr>
              <a:t>Path samples - Questions</a:t>
            </a:r>
          </a:p>
          <a:p>
            <a:pPr marL="0" indent="0">
              <a:buNone/>
            </a:pPr>
            <a:endParaRPr lang="en-US" sz="200" b="1">
              <a:cs typeface="Calibri"/>
            </a:endParaRPr>
          </a:p>
          <a:p>
            <a:r>
              <a:rPr lang="en-US" b="1">
                <a:cs typeface="Calibri"/>
              </a:rPr>
              <a:t>UUID AS-IS Question ID</a:t>
            </a:r>
          </a:p>
          <a:p>
            <a:pPr lvl="1"/>
            <a:r>
              <a:rPr lang="en-US">
                <a:ea typeface="+mn-lt"/>
                <a:cs typeface="+mn-lt"/>
              </a:rPr>
              <a:t>a1534624-95cf-4519-bdaa-856d5acf59b6 (</a:t>
            </a:r>
            <a:r>
              <a:rPr lang="en-US" b="1">
                <a:ea typeface="+mn-lt"/>
                <a:cs typeface="+mn-lt"/>
              </a:rPr>
              <a:t>Q1 "Date of conviction"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lvl="1"/>
            <a:r>
              <a:rPr lang="en-US">
                <a:ea typeface="+mn-lt"/>
                <a:cs typeface="+mn-lt"/>
              </a:rPr>
              <a:t>f36ee1fb-210b-4786-b351-e0194ba2df89 (</a:t>
            </a:r>
            <a:r>
              <a:rPr lang="en-US" b="1">
                <a:ea typeface="+mn-lt"/>
                <a:cs typeface="+mn-lt"/>
              </a:rPr>
              <a:t>Q2 "Reason"</a:t>
            </a:r>
            <a:r>
              <a:rPr lang="en-US">
                <a:ea typeface="+mn-lt"/>
                <a:cs typeface="+mn-lt"/>
              </a:rPr>
              <a:t>) </a:t>
            </a:r>
          </a:p>
          <a:p>
            <a:pPr marL="180000" lvl="1" indent="0">
              <a:buNone/>
            </a:pPr>
            <a:endParaRPr lang="en-US" sz="200">
              <a:cs typeface="Calibri"/>
            </a:endParaRPr>
          </a:p>
          <a:p>
            <a:r>
              <a:rPr lang="en-US" b="1">
                <a:cs typeface="Calibri"/>
              </a:rPr>
              <a:t>New identifiers (XML path-like) for Question ID (structure) </a:t>
            </a:r>
          </a:p>
          <a:p>
            <a:pPr lvl="1"/>
            <a:r>
              <a:rPr lang="en-US">
                <a:solidFill>
                  <a:srgbClr val="0070C0"/>
                </a:solidFill>
                <a:cs typeface="Calibri"/>
              </a:rPr>
              <a:t>C1_EG_crime-org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00B050"/>
                </a:solidFill>
                <a:cs typeface="Calibri"/>
              </a:rPr>
              <a:t>QG1/QSG1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FF0000"/>
                </a:solidFill>
                <a:cs typeface="Calibri"/>
              </a:rPr>
              <a:t>Q1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0070C0"/>
                </a:solidFill>
                <a:cs typeface="Calibri"/>
              </a:rPr>
              <a:t>C1_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EG_</a:t>
            </a:r>
            <a:r>
              <a:rPr lang="en-US">
                <a:solidFill>
                  <a:srgbClr val="0070C0"/>
                </a:solidFill>
                <a:cs typeface="Calibri"/>
              </a:rPr>
              <a:t>crime-org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00B050"/>
                </a:solidFill>
                <a:cs typeface="Calibri"/>
              </a:rPr>
              <a:t>QG1/QSG1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FF0000"/>
                </a:solidFill>
                <a:cs typeface="Calibri"/>
              </a:rPr>
              <a:t>Q2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C32_SC_spec-year-to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RG1/QSG2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Q2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b="1">
                <a:cs typeface="Calibri"/>
              </a:rPr>
              <a:t>New identifiers (XML path-like) </a:t>
            </a:r>
            <a:r>
              <a:rPr lang="en-US" b="1">
                <a:ea typeface="+mn-lt"/>
                <a:cs typeface="+mn-lt"/>
              </a:rPr>
              <a:t>for EO</a:t>
            </a:r>
            <a:r>
              <a:rPr lang="en-US" b="1">
                <a:cs typeface="Calibri"/>
              </a:rPr>
              <a:t> responses (contents)  </a:t>
            </a:r>
            <a:endParaRPr lang="en-US"/>
          </a:p>
          <a:p>
            <a:pPr lvl="1">
              <a:spcBef>
                <a:spcPts val="1000"/>
              </a:spcBef>
            </a:pPr>
            <a:r>
              <a:rPr lang="en-US">
                <a:solidFill>
                  <a:srgbClr val="0070C0"/>
                </a:solidFill>
                <a:cs typeface="Calibri"/>
              </a:rPr>
              <a:t>C1_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EG_</a:t>
            </a:r>
            <a:r>
              <a:rPr lang="en-US">
                <a:solidFill>
                  <a:srgbClr val="0070C0"/>
                </a:solidFill>
                <a:cs typeface="Calibri"/>
              </a:rPr>
              <a:t>crime-org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00B050"/>
                </a:solidFill>
                <a:cs typeface="Calibri"/>
              </a:rPr>
              <a:t>QG1/QSG1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FF0000"/>
                </a:solidFill>
                <a:cs typeface="Calibri"/>
              </a:rPr>
              <a:t>Q1/</a:t>
            </a:r>
            <a:r>
              <a:rPr lang="en-US">
                <a:solidFill>
                  <a:srgbClr val="FFC000"/>
                </a:solidFill>
                <a:cs typeface="Calibri"/>
              </a:rPr>
              <a:t>R1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C1_EG_crime-org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QG1/QSG1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Q1/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R2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C32_SC_spec-year-to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RG1/QSG2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Q2/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R2/RV </a:t>
            </a:r>
            <a:endParaRPr lang="en-US"/>
          </a:p>
          <a:p>
            <a:pPr marL="179705" indent="-179705" algn="just"/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690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0635"/>
            <a:ext cx="10498138" cy="4664348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pPr marL="179705" indent="-179705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24292F"/>
                </a:solidFill>
                <a:latin typeface="-apple-system"/>
              </a:rPr>
              <a:t>Example of </a:t>
            </a:r>
            <a:r>
              <a:rPr lang="en-US" sz="2200" b="1">
                <a:solidFill>
                  <a:srgbClr val="24292F"/>
                </a:solidFill>
                <a:latin typeface="-apple-system"/>
              </a:rPr>
              <a:t>question structure description</a:t>
            </a:r>
            <a:r>
              <a:rPr lang="en-US" sz="2200" b="0" i="0">
                <a:solidFill>
                  <a:srgbClr val="24292F"/>
                </a:solidFill>
                <a:effectLst/>
                <a:latin typeface="-apple-system"/>
              </a:rPr>
              <a:t>:</a:t>
            </a:r>
          </a:p>
          <a:p>
            <a:pPr marL="179705" indent="-179705" algn="just">
              <a:spcBef>
                <a:spcPts val="600"/>
              </a:spcBef>
              <a:spcAft>
                <a:spcPts val="600"/>
              </a:spcAft>
            </a:pPr>
            <a:endParaRPr lang="en-US">
              <a:solidFill>
                <a:srgbClr val="24292F"/>
              </a:solidFill>
              <a:latin typeface="-apple-system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cac:TenderingCriterionProperty</a:t>
            </a:r>
            <a:r>
              <a:rPr lang="en-US" b="1" i="0" u="none" strike="noStrike" noProof="0"/>
              <a:t>&gt;</a:t>
            </a:r>
            <a:endParaRPr lang="en-US" b="1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cbc:ID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schemeID</a:t>
            </a:r>
            <a:r>
              <a:rPr lang="en-US" b="0" i="0" u="none" strike="noStrike" noProof="0"/>
              <a:t> = "criterion" </a:t>
            </a:r>
            <a:r>
              <a:rPr lang="en-US" b="0" i="0" u="none" strike="noStrike" noProof="0" err="1"/>
              <a:t>schemeAgencyID</a:t>
            </a:r>
            <a:r>
              <a:rPr lang="en-US" b="0" i="0" u="none" strike="noStrike" noProof="0"/>
              <a:t> = "XXESPD-SERVICEXXX" </a:t>
            </a:r>
            <a:r>
              <a:rPr lang="en-US" b="0" i="0" u="none" strike="noStrike" noProof="0" err="1"/>
              <a:t>schemeVersionID</a:t>
            </a:r>
            <a:r>
              <a:rPr lang="en-US" b="0" i="0" u="none" strike="noStrike" noProof="0"/>
              <a:t> = “4.0.0"&gt;</a:t>
            </a:r>
            <a:r>
              <a:rPr lang="en-US" b="1" i="0" u="none" strike="noStrike" noProof="0">
                <a:highlight>
                  <a:srgbClr val="00FF00"/>
                </a:highlight>
              </a:rPr>
              <a:t>C1_EG_crime-org/QG1/QSG1/Q1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cbc:ID</a:t>
            </a:r>
            <a:r>
              <a:rPr lang="en-US" b="1" i="0" u="none" strike="noStrike" noProof="0"/>
              <a:t>&gt;</a:t>
            </a:r>
            <a:endParaRPr lang="en-US" b="1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                   </a:t>
            </a:r>
            <a:endParaRPr lang="en-US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cbc:Description</a:t>
            </a:r>
            <a:r>
              <a:rPr lang="en-US" b="1" i="0" u="none" strike="noStrike" noProof="0"/>
              <a:t>&gt;</a:t>
            </a:r>
            <a:r>
              <a:rPr lang="en-US" b="0" i="0" u="none" strike="noStrike" noProof="0">
                <a:highlight>
                  <a:srgbClr val="00FF00"/>
                </a:highlight>
              </a:rPr>
              <a:t>Date of conviction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cbc:Description</a:t>
            </a:r>
            <a:r>
              <a:rPr lang="en-US" b="1" i="0" u="none" strike="noStrike" noProof="0"/>
              <a:t>&gt;</a:t>
            </a:r>
            <a:endParaRPr lang="en-US" b="1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0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cbc:TypeCode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listID</a:t>
            </a:r>
            <a:r>
              <a:rPr lang="en-US" b="0" i="0" u="none" strike="noStrike" noProof="0"/>
              <a:t> = "criterion-element-type" </a:t>
            </a:r>
            <a:r>
              <a:rPr lang="en-US" b="0" i="0" u="none" strike="noStrike" noProof="0" err="1"/>
              <a:t>listAgencyID</a:t>
            </a:r>
            <a:r>
              <a:rPr lang="en-US" b="0" i="0" u="none" strike="noStrike" noProof="0"/>
              <a:t> = "OP" </a:t>
            </a:r>
            <a:r>
              <a:rPr lang="en-US" b="0" i="0" u="none" strike="noStrike" noProof="0" err="1"/>
              <a:t>listVersionID</a:t>
            </a:r>
            <a:r>
              <a:rPr lang="en-US" b="0" i="0" u="none" strike="noStrike" noProof="0"/>
              <a:t> = " 4.0.0 "&gt;</a:t>
            </a:r>
            <a:r>
              <a:rPr lang="en-US" b="0" i="0" u="none" strike="noStrike" noProof="0">
                <a:highlight>
                  <a:srgbClr val="808000"/>
                </a:highlight>
              </a:rPr>
              <a:t>QUESTION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cbc:TypeCode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0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cbc:ValueDataTypeCode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listID</a:t>
            </a:r>
            <a:r>
              <a:rPr lang="en-US" b="0" i="0" u="none" strike="noStrike" noProof="0"/>
              <a:t> = "response-data-type" </a:t>
            </a:r>
            <a:r>
              <a:rPr lang="en-US" b="0" i="0" u="none" strike="noStrike" noProof="0" err="1"/>
              <a:t>listAgencyID</a:t>
            </a:r>
            <a:r>
              <a:rPr lang="en-US" b="0" i="0" u="none" strike="noStrike" noProof="0"/>
              <a:t> = "OP" </a:t>
            </a:r>
            <a:r>
              <a:rPr lang="en-US" b="0" i="0" u="none" strike="noStrike" noProof="0" err="1"/>
              <a:t>listVersionID</a:t>
            </a:r>
            <a:r>
              <a:rPr lang="en-US" b="0" i="0" u="none" strike="noStrike" noProof="0"/>
              <a:t> = " 4.0.0 "&gt;</a:t>
            </a:r>
            <a:r>
              <a:rPr lang="en-US" b="0" i="0" u="none" strike="noStrike" noProof="0">
                <a:highlight>
                  <a:srgbClr val="C0C0C0"/>
                </a:highlight>
              </a:rPr>
              <a:t>DATE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cbc:ValueDataTypeCode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0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cac:TenderingCriterionProperty</a:t>
            </a:r>
            <a:r>
              <a:rPr lang="en-US" b="1" i="0" u="none" strike="noStrike" noProof="0"/>
              <a:t>&gt;</a:t>
            </a:r>
            <a:endParaRPr lang="en-US" b="1">
              <a:cs typeface="Calibri" panose="020F0502020204030204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6B0B52-1290-105A-22B0-6E9606B79EE0}"/>
              </a:ext>
            </a:extLst>
          </p:cNvPr>
          <p:cNvSpPr txBox="1"/>
          <p:nvPr/>
        </p:nvSpPr>
        <p:spPr>
          <a:xfrm>
            <a:off x="10014859" y="3183353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E61F27-B749-EEA5-036B-72B34CB75001}"/>
              </a:ext>
            </a:extLst>
          </p:cNvPr>
          <p:cNvSpPr txBox="1"/>
          <p:nvPr/>
        </p:nvSpPr>
        <p:spPr>
          <a:xfrm>
            <a:off x="9263743" y="3676448"/>
            <a:ext cx="250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0366F53-913E-03B4-7696-1BFA6CCBE88C}"/>
              </a:ext>
            </a:extLst>
          </p:cNvPr>
          <p:cNvCxnSpPr/>
          <p:nvPr/>
        </p:nvCxnSpPr>
        <p:spPr>
          <a:xfrm flipH="1">
            <a:off x="8258628" y="3846285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B8C64F1-3474-C8CC-73AD-DAFC02B99FED}"/>
              </a:ext>
            </a:extLst>
          </p:cNvPr>
          <p:cNvCxnSpPr/>
          <p:nvPr/>
        </p:nvCxnSpPr>
        <p:spPr>
          <a:xfrm flipH="1">
            <a:off x="8966199" y="332014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9042EAE-689B-8F05-CE4F-DF113F4B9D93}"/>
              </a:ext>
            </a:extLst>
          </p:cNvPr>
          <p:cNvSpPr txBox="1"/>
          <p:nvPr/>
        </p:nvSpPr>
        <p:spPr>
          <a:xfrm>
            <a:off x="6665685" y="4483037"/>
            <a:ext cx="250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D3A6985-B83E-8DF5-D6CE-9A752EE0272F}"/>
              </a:ext>
            </a:extLst>
          </p:cNvPr>
          <p:cNvCxnSpPr/>
          <p:nvPr/>
        </p:nvCxnSpPr>
        <p:spPr>
          <a:xfrm flipH="1">
            <a:off x="5660570" y="465287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A4526A-8FBE-F1B0-A92E-547737CB446A}"/>
              </a:ext>
            </a:extLst>
          </p:cNvPr>
          <p:cNvSpPr txBox="1"/>
          <p:nvPr/>
        </p:nvSpPr>
        <p:spPr>
          <a:xfrm>
            <a:off x="8501743" y="5265326"/>
            <a:ext cx="250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F1D756E-C452-306A-9C5A-21F7FF6E5CC8}"/>
              </a:ext>
            </a:extLst>
          </p:cNvPr>
          <p:cNvCxnSpPr/>
          <p:nvPr/>
        </p:nvCxnSpPr>
        <p:spPr>
          <a:xfrm flipH="1">
            <a:off x="7496628" y="543516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30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0635"/>
            <a:ext cx="10498138" cy="4732587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marL="179705" indent="-179705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24292F"/>
                </a:solidFill>
                <a:latin typeface="-apple-system"/>
              </a:rPr>
              <a:t>Example of </a:t>
            </a:r>
            <a:r>
              <a:rPr lang="en-US" sz="2200" b="1">
                <a:solidFill>
                  <a:srgbClr val="24292F"/>
                </a:solidFill>
                <a:latin typeface="-apple-system"/>
              </a:rPr>
              <a:t>question contents description </a:t>
            </a:r>
            <a:r>
              <a:rPr lang="en-US" sz="2200">
                <a:solidFill>
                  <a:srgbClr val="24292F"/>
                </a:solidFill>
                <a:latin typeface="-apple-system"/>
              </a:rPr>
              <a:t>(ESPD Response) - Response Value (RV 1) </a:t>
            </a:r>
            <a:endParaRPr lang="en-US" sz="2200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just">
              <a:buNone/>
            </a:pPr>
            <a:endParaRPr lang="en-US" sz="2400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cac:TenderingCriterionResponse</a:t>
            </a:r>
            <a:r>
              <a:rPr lang="en-US" b="1" i="0" u="none" strike="noStrike" noProof="0">
                <a:latin typeface="Calibri"/>
              </a:rPr>
              <a:t>&gt; </a:t>
            </a:r>
            <a:endParaRPr lang="en-US" b="0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             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"ISO/IEC 9834-8:2008 - 4UUID"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r>
              <a:rPr lang="en-US" b="0" i="0" u="none" strike="noStrike" noProof="0">
                <a:highlight>
                  <a:srgbClr val="FFFF00"/>
                </a:highlight>
                <a:latin typeface="Calibri"/>
              </a:rPr>
              <a:t>C1_EG_crime-org/QG1/QSG1/Q1/</a:t>
            </a:r>
            <a:r>
              <a:rPr lang="en-US">
                <a:highlight>
                  <a:srgbClr val="FFFF00"/>
                </a:highlight>
                <a:latin typeface="Calibri"/>
              </a:rPr>
              <a:t>R1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             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cbc:ValidatedCriterionPropertyID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"Criterion"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endParaRPr lang="en-US" b="0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highlight>
                  <a:srgbClr val="00FF00"/>
                </a:highlight>
                <a:latin typeface="Calibri"/>
              </a:rPr>
              <a:t>C1_EG_crime-org/QG1/QSG1/Q1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cbc:ValidatedCriterionPropertyID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</a:t>
            </a:r>
            <a:r>
              <a:rPr lang="en-US" b="1" i="0" u="none" strike="noStrike" noProof="0">
                <a:latin typeface="Calibri"/>
              </a:rPr>
              <a:t> &lt;</a:t>
            </a:r>
            <a:r>
              <a:rPr lang="en-US" b="1" i="0" u="none" strike="noStrike" noProof="0" err="1">
                <a:latin typeface="Calibri"/>
              </a:rPr>
              <a:t>cac:ResponseValue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                     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"ISO/IEC 9834-8:2008 - 4UUID"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r>
              <a:rPr lang="en-US" b="0" i="0" u="none" strike="noStrike" noProof="0">
                <a:highlight>
                  <a:srgbClr val="00FFFF"/>
                </a:highlight>
                <a:latin typeface="Calibri"/>
              </a:rPr>
              <a:t>C1_EG_crime-org/QG1/QSG1/Q1/</a:t>
            </a:r>
            <a:r>
              <a:rPr lang="en-US">
                <a:highlight>
                  <a:srgbClr val="00FFFF"/>
                </a:highlight>
                <a:latin typeface="Calibri"/>
              </a:rPr>
              <a:t>R1</a:t>
            </a:r>
            <a:r>
              <a:rPr lang="en-US" b="0" i="0" u="none" strike="noStrike" noProof="0">
                <a:highlight>
                  <a:srgbClr val="00FFFF"/>
                </a:highlight>
                <a:latin typeface="Calibri"/>
              </a:rPr>
              <a:t>/RV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 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</a:t>
            </a:r>
            <a:r>
              <a:rPr lang="en-US" b="1" i="0" u="none" strike="noStrike" noProof="0" err="1"/>
              <a:t>ResponseDate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1"/>
              <a:t>2014-01-01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</a:t>
            </a:r>
            <a:r>
              <a:rPr lang="en-US" b="1" i="0" u="none" strike="noStrike" noProof="0" err="1"/>
              <a:t>ResponseDate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 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cac:ResponseValue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cac:TenderingCriterionResponse</a:t>
            </a:r>
            <a:r>
              <a:rPr lang="en-US" b="1" i="0" u="none" strike="noStrike" noProof="0">
                <a:latin typeface="Calibri"/>
              </a:rPr>
              <a:t>&gt; </a:t>
            </a:r>
            <a:endParaRPr lang="en-US" b="0" i="0" u="none" strike="noStrike" noProof="0">
              <a:latin typeface="Calibri"/>
              <a:cs typeface="Calibri"/>
            </a:endParaRP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B450A-7874-64F5-D7DB-740FD174D4E1}"/>
              </a:ext>
            </a:extLst>
          </p:cNvPr>
          <p:cNvSpPr txBox="1"/>
          <p:nvPr/>
        </p:nvSpPr>
        <p:spPr>
          <a:xfrm>
            <a:off x="9365343" y="5621362"/>
            <a:ext cx="2579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(RV)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F3F620C-5206-9FFF-0BCF-CC872512D015}"/>
              </a:ext>
            </a:extLst>
          </p:cNvPr>
          <p:cNvCxnSpPr>
            <a:cxnSpLocks/>
          </p:cNvCxnSpPr>
          <p:nvPr/>
        </p:nvCxnSpPr>
        <p:spPr>
          <a:xfrm flipH="1" flipV="1">
            <a:off x="8606971" y="5312229"/>
            <a:ext cx="758372" cy="30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30B605-8D62-0EEC-B5EC-051A25D6162F}"/>
              </a:ext>
            </a:extLst>
          </p:cNvPr>
          <p:cNvSpPr txBox="1"/>
          <p:nvPr/>
        </p:nvSpPr>
        <p:spPr>
          <a:xfrm>
            <a:off x="9724573" y="3967125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C033D95-5EC1-54EE-0227-71842113A0E1}"/>
              </a:ext>
            </a:extLst>
          </p:cNvPr>
          <p:cNvCxnSpPr/>
          <p:nvPr/>
        </p:nvCxnSpPr>
        <p:spPr>
          <a:xfrm flipH="1">
            <a:off x="8675913" y="410391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77CB15-601F-CA99-C8A0-F4D7CD724F24}"/>
              </a:ext>
            </a:extLst>
          </p:cNvPr>
          <p:cNvSpPr txBox="1"/>
          <p:nvPr/>
        </p:nvSpPr>
        <p:spPr>
          <a:xfrm>
            <a:off x="9216572" y="2202305"/>
            <a:ext cx="272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tendering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9847CCB-EC2D-B9E6-DC00-87FF3E42A67A}"/>
              </a:ext>
            </a:extLst>
          </p:cNvPr>
          <p:cNvCxnSpPr>
            <a:cxnSpLocks/>
          </p:cNvCxnSpPr>
          <p:nvPr/>
        </p:nvCxnSpPr>
        <p:spPr>
          <a:xfrm flipH="1">
            <a:off x="8810173" y="2540859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578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0635"/>
            <a:ext cx="10498138" cy="4808625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marL="179705" indent="-179705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24292F"/>
                </a:solidFill>
                <a:latin typeface="-apple-system"/>
              </a:rPr>
              <a:t>Example of </a:t>
            </a:r>
            <a:r>
              <a:rPr lang="en-US" sz="2200" b="1">
                <a:solidFill>
                  <a:srgbClr val="24292F"/>
                </a:solidFill>
                <a:latin typeface="-apple-system"/>
              </a:rPr>
              <a:t>question contents description </a:t>
            </a:r>
            <a:r>
              <a:rPr lang="en-US" sz="2200">
                <a:solidFill>
                  <a:srgbClr val="24292F"/>
                </a:solidFill>
                <a:latin typeface="-apple-system"/>
              </a:rPr>
              <a:t>(ESPD Response) - Response Value (RV 2</a:t>
            </a:r>
            <a:r>
              <a:rPr lang="en-US">
                <a:solidFill>
                  <a:srgbClr val="24292F"/>
                </a:solidFill>
                <a:latin typeface="-apple-system"/>
              </a:rPr>
              <a:t>) </a:t>
            </a: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just">
              <a:buNone/>
            </a:pPr>
            <a:endParaRPr lang="en-US" sz="2400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cac:TenderingCriterionResponse</a:t>
            </a:r>
            <a:r>
              <a:rPr lang="en-US" b="1" i="0" u="none" strike="noStrike" noProof="0">
                <a:latin typeface="Calibri"/>
              </a:rPr>
              <a:t>&gt; </a:t>
            </a:r>
            <a:endParaRPr lang="en-US" b="0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             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"ISO/IEC 9834-8:2008 - 4UUID"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r>
              <a:rPr lang="en-US" b="0" i="0" u="none" strike="noStrike" noProof="0">
                <a:highlight>
                  <a:srgbClr val="FFFF00"/>
                </a:highlight>
                <a:latin typeface="Calibri"/>
              </a:rPr>
              <a:t>C1_EG_crime-org/QG1/QSG1/Q1/R2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             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cbc:ValidatedCriterionPropertyID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"Criterion"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endParaRPr lang="en-US" b="0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highlight>
                  <a:srgbClr val="00FF00"/>
                </a:highlight>
                <a:latin typeface="Calibri"/>
              </a:rPr>
              <a:t>C1_EG_crime-org/QG1/QSG1/Q1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cbc:ValidatedCriterionPropertyID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</a:t>
            </a:r>
            <a:r>
              <a:rPr lang="en-US" b="1" i="0" u="none" strike="noStrike" noProof="0">
                <a:latin typeface="Calibri"/>
              </a:rPr>
              <a:t> &lt;</a:t>
            </a:r>
            <a:r>
              <a:rPr lang="en-US" b="1" i="0" u="none" strike="noStrike" noProof="0" err="1">
                <a:latin typeface="Calibri"/>
              </a:rPr>
              <a:t>cac:ResponseValue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                     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"ISO/IEC 9834-8:2008 - 4UUID"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r>
              <a:rPr lang="en-US" b="0" i="0" u="none" strike="noStrike" noProof="0">
                <a:highlight>
                  <a:srgbClr val="00FFFF"/>
                </a:highlight>
                <a:latin typeface="Calibri"/>
              </a:rPr>
              <a:t>C1_EG_crime-org/QG1/QSG1/Q1/R2/RV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 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</a:t>
            </a:r>
            <a:r>
              <a:rPr lang="en-US" b="1" i="0" u="none" strike="noStrike" noProof="0" err="1"/>
              <a:t>ResponseDate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1" i="0" u="none" strike="noStrike" noProof="0"/>
              <a:t>2017-01-01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</a:t>
            </a:r>
            <a:r>
              <a:rPr lang="en-US" b="1" i="0" u="none" strike="noStrike" noProof="0" err="1"/>
              <a:t>ResponseDate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 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cac:ResponseValue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latin typeface="Calibri"/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cac:TenderingCriterionResponse</a:t>
            </a:r>
            <a:r>
              <a:rPr lang="en-US" b="1" i="0" u="none" strike="noStrike" noProof="0">
                <a:latin typeface="Calibri"/>
              </a:rPr>
              <a:t>&gt; </a:t>
            </a:r>
            <a:endParaRPr lang="en-US" b="0" i="0" u="none" strike="noStrike" noProof="0">
              <a:latin typeface="Calibri"/>
              <a:cs typeface="Calibri"/>
            </a:endParaRP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D8A8DC-070A-427C-4AA0-AFE376C24C2C}"/>
              </a:ext>
            </a:extLst>
          </p:cNvPr>
          <p:cNvSpPr txBox="1"/>
          <p:nvPr/>
        </p:nvSpPr>
        <p:spPr>
          <a:xfrm>
            <a:off x="9365343" y="5621362"/>
            <a:ext cx="2579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(RV)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1D5BD4D-F63F-2215-6730-D05892806A7C}"/>
              </a:ext>
            </a:extLst>
          </p:cNvPr>
          <p:cNvCxnSpPr>
            <a:cxnSpLocks/>
          </p:cNvCxnSpPr>
          <p:nvPr/>
        </p:nvCxnSpPr>
        <p:spPr>
          <a:xfrm flipH="1" flipV="1">
            <a:off x="8606971" y="5312229"/>
            <a:ext cx="758372" cy="30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615FB68-30BE-A16E-5D60-46107020D849}"/>
              </a:ext>
            </a:extLst>
          </p:cNvPr>
          <p:cNvSpPr txBox="1"/>
          <p:nvPr/>
        </p:nvSpPr>
        <p:spPr>
          <a:xfrm>
            <a:off x="9724573" y="3967125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60B9D1E-5068-A89F-3C36-AED118E0C5CA}"/>
              </a:ext>
            </a:extLst>
          </p:cNvPr>
          <p:cNvCxnSpPr/>
          <p:nvPr/>
        </p:nvCxnSpPr>
        <p:spPr>
          <a:xfrm flipH="1">
            <a:off x="8675913" y="4103914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236834CE-F96C-7DCF-E5F5-C5725781471C}"/>
              </a:ext>
            </a:extLst>
          </p:cNvPr>
          <p:cNvSpPr txBox="1"/>
          <p:nvPr/>
        </p:nvSpPr>
        <p:spPr>
          <a:xfrm>
            <a:off x="9216572" y="2202305"/>
            <a:ext cx="272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tendering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FF9A73D-A25D-8407-652A-C9BECB456D37}"/>
              </a:ext>
            </a:extLst>
          </p:cNvPr>
          <p:cNvCxnSpPr>
            <a:cxnSpLocks/>
          </p:cNvCxnSpPr>
          <p:nvPr/>
        </p:nvCxnSpPr>
        <p:spPr>
          <a:xfrm flipH="1">
            <a:off x="8810173" y="2540859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01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0635"/>
            <a:ext cx="10498138" cy="4721213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marL="179705" indent="-179705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24292F"/>
                </a:solidFill>
                <a:latin typeface="-apple-system"/>
              </a:rPr>
              <a:t>Example of </a:t>
            </a:r>
            <a:r>
              <a:rPr lang="en-US" b="1">
                <a:solidFill>
                  <a:srgbClr val="24292F"/>
                </a:solidFill>
                <a:latin typeface="-apple-system"/>
              </a:rPr>
              <a:t>question contents description </a:t>
            </a:r>
            <a:r>
              <a:rPr lang="en-US">
                <a:solidFill>
                  <a:srgbClr val="24292F"/>
                </a:solidFill>
                <a:latin typeface="-apple-system"/>
              </a:rPr>
              <a:t>(ESPD Response) - </a:t>
            </a:r>
            <a:r>
              <a:rPr lang="ca-ES" err="1">
                <a:solidFill>
                  <a:srgbClr val="24292F"/>
                </a:solidFill>
                <a:latin typeface="-apple-system"/>
              </a:rPr>
              <a:t>Response</a:t>
            </a:r>
            <a:r>
              <a:rPr lang="ca-ES">
                <a:solidFill>
                  <a:srgbClr val="24292F"/>
                </a:solidFill>
                <a:latin typeface="-apple-system"/>
              </a:rPr>
              <a:t> </a:t>
            </a:r>
            <a:r>
              <a:rPr lang="ca-ES" err="1">
                <a:solidFill>
                  <a:srgbClr val="24292F"/>
                </a:solidFill>
                <a:latin typeface="-apple-system"/>
              </a:rPr>
              <a:t>Evidence</a:t>
            </a:r>
            <a:r>
              <a:rPr lang="ca-ES">
                <a:solidFill>
                  <a:srgbClr val="24292F"/>
                </a:solidFill>
                <a:latin typeface="-apple-system"/>
              </a:rPr>
              <a:t> </a:t>
            </a:r>
            <a:r>
              <a:rPr lang="ca-ES" err="1">
                <a:solidFill>
                  <a:srgbClr val="24292F"/>
                </a:solidFill>
                <a:latin typeface="-apple-system"/>
              </a:rPr>
              <a:t>Supplied</a:t>
            </a:r>
            <a:r>
              <a:rPr lang="ca-ES">
                <a:solidFill>
                  <a:srgbClr val="24292F"/>
                </a:solidFill>
                <a:latin typeface="-apple-system"/>
              </a:rPr>
              <a:t> (</a:t>
            </a:r>
            <a:r>
              <a:rPr lang="en-US">
                <a:solidFill>
                  <a:srgbClr val="24292F"/>
                </a:solidFill>
                <a:latin typeface="-apple-system"/>
              </a:rPr>
              <a:t>RES)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cac:TenderingCriterionResponse</a:t>
            </a:r>
            <a:r>
              <a:rPr lang="en-US" b="1" i="0" u="none" strike="noStrike" noProof="0"/>
              <a:t>&gt;</a:t>
            </a:r>
            <a:endParaRPr lang="en-US" b="1" i="0" u="none" strike="noStrike" noProof="0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 i="0" u="none" strike="noStrike" noProof="0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 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cbc:ID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schemeID</a:t>
            </a:r>
            <a:r>
              <a:rPr lang="en-US" b="0" i="0" u="none" strike="noStrike" noProof="0"/>
              <a:t> = "ISO/IEC 9834-8:2008 - 4UUID" </a:t>
            </a:r>
            <a:r>
              <a:rPr lang="en-US" b="0" i="0" u="none" strike="noStrike" noProof="0" err="1"/>
              <a:t>schemeAgencyID</a:t>
            </a:r>
            <a:r>
              <a:rPr lang="en-US" b="0" i="0" u="none" strike="noStrike" noProof="0"/>
              <a:t> = "XXESPD-SERVICEXXX" </a:t>
            </a:r>
            <a:r>
              <a:rPr lang="en-US" b="0" i="0" u="none" strike="noStrike" noProof="0" err="1"/>
              <a:t>schemeVersionID</a:t>
            </a:r>
            <a:r>
              <a:rPr lang="en-US" b="0" i="0" u="none" strike="noStrike" noProof="0"/>
              <a:t> = “4.0.0"&gt;</a:t>
            </a:r>
            <a:r>
              <a:rPr lang="en-US" b="0" i="0" u="none" strike="noStrike" noProof="0">
                <a:highlight>
                  <a:srgbClr val="FFFF00"/>
                </a:highlight>
              </a:rPr>
              <a:t>C1_EG_crime-org/QG2/QSG1/Q1/R1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cbc:ID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0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 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cbc:ValidatedCriterionPropertyID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schemeID</a:t>
            </a:r>
            <a:r>
              <a:rPr lang="en-US" b="0" i="0" u="none" strike="noStrike" noProof="0"/>
              <a:t> = "Criterion" </a:t>
            </a:r>
            <a:r>
              <a:rPr lang="en-US" b="0" i="0" u="none" strike="noStrike" noProof="0" err="1"/>
              <a:t>schemeAgencyID</a:t>
            </a:r>
            <a:r>
              <a:rPr lang="en-US" b="0" i="0" u="none" strike="noStrike" noProof="0"/>
              <a:t> = "XXESPD-SERVICEXXX" </a:t>
            </a:r>
            <a:r>
              <a:rPr lang="en-US" b="0" i="0" u="none" strike="noStrike" noProof="0" err="1"/>
              <a:t>schemeVersionID</a:t>
            </a:r>
            <a:r>
              <a:rPr lang="en-US" b="0" i="0" u="none" strike="noStrike" noProof="0"/>
              <a:t> = “4.0.0"&gt;</a:t>
            </a:r>
            <a:endParaRPr lang="en-US" b="1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highlight>
                  <a:srgbClr val="00FF00"/>
                </a:highlight>
              </a:rPr>
              <a:t>C1_EG_crime-org/QG2/QSG1/Q1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cbc:ValidatedCriterionPropertyID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0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 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cac:EvidenceSupplied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   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cbc:ID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schemeAgencyID</a:t>
            </a:r>
            <a:r>
              <a:rPr lang="en-US" b="0" i="0" u="none" strike="noStrike" noProof="0"/>
              <a:t> = "XXESPD-SERVICEXXX"&gt;</a:t>
            </a:r>
            <a:endParaRPr lang="en-US" b="0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highlight>
                  <a:srgbClr val="00FFFF"/>
                </a:highlight>
              </a:rPr>
              <a:t>EVIDENCE-00001/C1_EG_crime-org/QG2/QSG1/Q1/R1/RES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cbc:ID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 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cac:EvidenceSupplied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0" i="0" u="none" strike="noStrike" noProof="0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cac:TenderingCriterionResponse</a:t>
            </a:r>
            <a:r>
              <a:rPr lang="en-US" b="1" i="0" u="none" strike="noStrike" noProof="0"/>
              <a:t>&gt;</a:t>
            </a:r>
            <a:endParaRPr lang="en-US" b="1">
              <a:cs typeface="Calibri"/>
            </a:endParaRP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B92926-7071-C611-2395-7F16F08C7D74}"/>
              </a:ext>
            </a:extLst>
          </p:cNvPr>
          <p:cNvSpPr txBox="1"/>
          <p:nvPr/>
        </p:nvSpPr>
        <p:spPr>
          <a:xfrm>
            <a:off x="7289799" y="5571516"/>
            <a:ext cx="4452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evidence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Evidence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Supplied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, RES)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D0B748B-323F-1B6A-B7C5-5D93DF05F6B1}"/>
              </a:ext>
            </a:extLst>
          </p:cNvPr>
          <p:cNvCxnSpPr>
            <a:cxnSpLocks/>
          </p:cNvCxnSpPr>
          <p:nvPr/>
        </p:nvCxnSpPr>
        <p:spPr>
          <a:xfrm flipH="1" flipV="1">
            <a:off x="6531428" y="5262383"/>
            <a:ext cx="758372" cy="30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B2FB034-343C-0FF1-C3E4-DC0FA472242F}"/>
              </a:ext>
            </a:extLst>
          </p:cNvPr>
          <p:cNvSpPr txBox="1"/>
          <p:nvPr/>
        </p:nvSpPr>
        <p:spPr>
          <a:xfrm>
            <a:off x="9811657" y="3932477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question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A4A3107-99A3-0466-A0DD-F02C29247D1F}"/>
              </a:ext>
            </a:extLst>
          </p:cNvPr>
          <p:cNvCxnSpPr/>
          <p:nvPr/>
        </p:nvCxnSpPr>
        <p:spPr>
          <a:xfrm flipH="1">
            <a:off x="8762997" y="406926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20BD6562-7B64-8364-43C7-D1FA4ABEC6A4}"/>
              </a:ext>
            </a:extLst>
          </p:cNvPr>
          <p:cNvSpPr txBox="1"/>
          <p:nvPr/>
        </p:nvSpPr>
        <p:spPr>
          <a:xfrm>
            <a:off x="9216572" y="2051312"/>
            <a:ext cx="272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tendering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096963-835A-18AA-BE09-A249CE4533CB}"/>
              </a:ext>
            </a:extLst>
          </p:cNvPr>
          <p:cNvCxnSpPr>
            <a:cxnSpLocks/>
          </p:cNvCxnSpPr>
          <p:nvPr/>
        </p:nvCxnSpPr>
        <p:spPr>
          <a:xfrm flipH="1">
            <a:off x="8810173" y="2389866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47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10961912" cy="1325563"/>
          </a:xfrm>
        </p:spPr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7574" y="5999105"/>
            <a:ext cx="9193187" cy="451619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i="1">
                <a:solidFill>
                  <a:srgbClr val="24292F"/>
                </a:solidFill>
                <a:latin typeface="-apple-system"/>
              </a:rPr>
              <a:t>Example of the management of Requirements (</a:t>
            </a:r>
            <a:r>
              <a:rPr lang="en-US" sz="1800" b="0" i="1">
                <a:solidFill>
                  <a:srgbClr val="24292F"/>
                </a:solidFill>
                <a:effectLst/>
                <a:latin typeface="-apple-system"/>
              </a:rPr>
              <a:t>RQ) and LOTS, as implemented in v2.1.1</a:t>
            </a:r>
            <a:endParaRPr lang="en-US">
              <a:cs typeface="Calibri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i="1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27312E25-FFE0-DFCA-5419-501BFCB8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574007"/>
            <a:ext cx="11309235" cy="43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7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10961912" cy="1325563"/>
          </a:xfrm>
        </p:spPr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905" y="5948722"/>
            <a:ext cx="4325257" cy="482591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i="1">
                <a:solidFill>
                  <a:srgbClr val="24292F"/>
                </a:solidFill>
                <a:latin typeface="-apple-system"/>
              </a:rPr>
              <a:t>First occurrence (lots 1 and 2)</a:t>
            </a:r>
            <a:endParaRPr lang="en-US" b="0" i="1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US" i="1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D679CE0-84EE-D7EF-A716-204350B3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1634966"/>
            <a:ext cx="11172824" cy="42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7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10961912" cy="1325563"/>
          </a:xfrm>
        </p:spPr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1342" y="5977201"/>
            <a:ext cx="11048774" cy="465140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i="1">
                <a:solidFill>
                  <a:srgbClr val="24292F"/>
                </a:solidFill>
                <a:latin typeface="-apple-system"/>
              </a:rPr>
              <a:t>Second occurrence (lots 3 and 4)</a:t>
            </a: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B635C8B7-53E6-EECE-7633-327CE04E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496854"/>
            <a:ext cx="10851355" cy="44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41835"/>
            <a:ext cx="7459639" cy="4220796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/>
              <a:t>During 2022, </a:t>
            </a:r>
            <a:r>
              <a:rPr lang="en-US" b="1"/>
              <a:t>7 Open User Community meetings </a:t>
            </a:r>
            <a:r>
              <a:rPr lang="en-US"/>
              <a:t>were held, with an </a:t>
            </a:r>
            <a:r>
              <a:rPr lang="en-US" b="1"/>
              <a:t>average participation of above 30 users </a:t>
            </a:r>
            <a:r>
              <a:rPr lang="en-US"/>
              <a:t>from different countries:</a:t>
            </a:r>
          </a:p>
          <a:p>
            <a:pPr marL="0" indent="0" algn="just">
              <a:buNone/>
            </a:pPr>
            <a:endParaRPr lang="en-US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9446A6E-F9A9-134C-41C3-2A293D3E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73530"/>
              </p:ext>
            </p:extLst>
          </p:nvPr>
        </p:nvGraphicFramePr>
        <p:xfrm>
          <a:off x="838200" y="2945981"/>
          <a:ext cx="1049801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9339">
                  <a:extLst>
                    <a:ext uri="{9D8B030D-6E8A-4147-A177-3AD203B41FA5}">
                      <a16:colId xmlns:a16="http://schemas.microsoft.com/office/drawing/2014/main" val="3882010177"/>
                    </a:ext>
                  </a:extLst>
                </a:gridCol>
                <a:gridCol w="3499339">
                  <a:extLst>
                    <a:ext uri="{9D8B030D-6E8A-4147-A177-3AD203B41FA5}">
                      <a16:colId xmlns:a16="http://schemas.microsoft.com/office/drawing/2014/main" val="1800358181"/>
                    </a:ext>
                  </a:extLst>
                </a:gridCol>
                <a:gridCol w="3499339">
                  <a:extLst>
                    <a:ext uri="{9D8B030D-6E8A-4147-A177-3AD203B41FA5}">
                      <a16:colId xmlns:a16="http://schemas.microsoft.com/office/drawing/2014/main" val="1407003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Date </a:t>
                      </a:r>
                      <a:r>
                        <a:rPr lang="es-ES" err="1"/>
                        <a:t>of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the</a:t>
                      </a:r>
                      <a:r>
                        <a:rPr lang="es-ES"/>
                        <a:t> OUC meeting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/>
                        <a:t>Number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of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participants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/>
                        <a:t>Different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countries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4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27/01/2022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2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24/02/2022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30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13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2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31/03/2022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35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0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28/04/2022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29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16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80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16/06/2022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28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11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0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28/09/2022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29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5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/>
                        <a:t>27/10/2022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33</a:t>
                      </a:r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14</a:t>
                      </a:r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60000"/>
                  </a:ext>
                </a:extLst>
              </a:tr>
            </a:tbl>
          </a:graphicData>
        </a:graphic>
      </p:graphicFrame>
      <p:pic>
        <p:nvPicPr>
          <p:cNvPr id="1026" name="Picture 2" descr="Most Effective way to write Meeting Minutes | by Team RemotePanda | The  Journal of Remote Work | Medium">
            <a:extLst>
              <a:ext uri="{FF2B5EF4-FFF2-40B4-BE49-F238E27FC236}">
                <a16:creationId xmlns:a16="http://schemas.microsoft.com/office/drawing/2014/main" id="{9F2D4C33-A80A-2D0A-672A-E78B6AC4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419" y="1102105"/>
            <a:ext cx="3145710" cy="15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219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27583"/>
            <a:ext cx="11165112" cy="1325563"/>
          </a:xfrm>
        </p:spPr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57505"/>
            <a:ext cx="10498138" cy="4493750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b="1" u="sng">
              <a:cs typeface="Calibri"/>
            </a:endParaRPr>
          </a:p>
          <a:p>
            <a:pPr marL="0" indent="0">
              <a:buNone/>
            </a:pPr>
            <a:r>
              <a:rPr lang="en-US" b="1" u="sng">
                <a:cs typeface="Calibri"/>
              </a:rPr>
              <a:t>Path samples - </a:t>
            </a:r>
            <a:r>
              <a:rPr lang="en-US" b="1" u="sng">
                <a:ea typeface="+mn-lt"/>
                <a:cs typeface="+mn-lt"/>
              </a:rPr>
              <a:t>Requirements</a:t>
            </a:r>
            <a:r>
              <a:rPr lang="en-US" b="1">
                <a:ea typeface="+mn-lt"/>
                <a:cs typeface="+mn-lt"/>
              </a:rPr>
              <a:t> (values are nested in the structure)</a:t>
            </a:r>
          </a:p>
          <a:p>
            <a:pPr marL="0" indent="0">
              <a:buNone/>
            </a:pPr>
            <a:endParaRPr lang="en-US" sz="700">
              <a:ea typeface="+mn-lt"/>
              <a:cs typeface="+mn-lt"/>
            </a:endParaRPr>
          </a:p>
          <a:p>
            <a:pPr marL="179705" indent="-179705"/>
            <a:r>
              <a:rPr lang="en-US" b="1">
                <a:ea typeface="+mn-lt"/>
                <a:cs typeface="+mn-lt"/>
              </a:rPr>
              <a:t>UUID AS-IS Requirement ID</a:t>
            </a:r>
            <a:endParaRPr lang="en-US" b="1">
              <a:cs typeface="Calibri"/>
            </a:endParaRPr>
          </a:p>
          <a:p>
            <a:pPr marL="359410" lvl="1" indent="-179705"/>
            <a:r>
              <a:rPr lang="en-US">
                <a:ea typeface="+mn-lt"/>
                <a:cs typeface="+mn-lt"/>
              </a:rPr>
              <a:t>8d23f156-be4f-4fc7-ae87-c4b2bde59366 (</a:t>
            </a:r>
            <a:r>
              <a:rPr lang="en-US" b="1">
                <a:ea typeface="+mn-lt"/>
                <a:cs typeface="+mn-lt"/>
              </a:rPr>
              <a:t>RQ1 "Number of fiscal years"</a:t>
            </a:r>
            <a:r>
              <a:rPr lang="en-US">
                <a:ea typeface="+mn-lt"/>
                <a:cs typeface="+mn-lt"/>
              </a:rPr>
              <a:t>) </a:t>
            </a:r>
            <a:endParaRPr lang="en-US">
              <a:ea typeface="Calibri"/>
              <a:cs typeface="Calibri"/>
            </a:endParaRPr>
          </a:p>
          <a:p>
            <a:pPr marL="359410" lvl="1" indent="-179705"/>
            <a:r>
              <a:rPr lang="en-US">
                <a:ea typeface="+mn-lt"/>
                <a:cs typeface="+mn-lt"/>
              </a:rPr>
              <a:t>bf8a8e1d-ad69-4bb9-a023-81b924cb9049 (</a:t>
            </a:r>
            <a:r>
              <a:rPr lang="en-US" b="1">
                <a:ea typeface="+mn-lt"/>
                <a:cs typeface="+mn-lt"/>
              </a:rPr>
              <a:t>RQ3 "Minimum Amount"</a:t>
            </a:r>
            <a:r>
              <a:rPr lang="en-US">
                <a:ea typeface="+mn-lt"/>
                <a:cs typeface="+mn-lt"/>
              </a:rPr>
              <a:t>) </a:t>
            </a:r>
            <a:endParaRPr lang="en-US">
              <a:ea typeface="Calibri"/>
              <a:cs typeface="Calibri"/>
            </a:endParaRPr>
          </a:p>
          <a:p>
            <a:pPr marL="179705" indent="-179705"/>
            <a:endParaRPr lang="en-US" sz="1100">
              <a:cs typeface="Calibri"/>
            </a:endParaRPr>
          </a:p>
          <a:p>
            <a:pPr marL="179705" indent="-179705"/>
            <a:r>
              <a:rPr lang="en-US" b="1">
                <a:cs typeface="Calibri"/>
              </a:rPr>
              <a:t>New identifiers (XML path-like) for Requirement ID </a:t>
            </a:r>
            <a:r>
              <a:rPr lang="en-US">
                <a:cs typeface="Calibri"/>
              </a:rPr>
              <a:t> (structure and occurrence indexing) </a:t>
            </a:r>
          </a:p>
          <a:p>
            <a:pPr marL="359410" lvl="1" indent="-179705"/>
            <a:r>
              <a:rPr lang="en-US">
                <a:solidFill>
                  <a:srgbClr val="00B0F0"/>
                </a:solidFill>
                <a:ea typeface="+mn-lt"/>
                <a:cs typeface="+mn-lt"/>
              </a:rPr>
              <a:t>C32_SC_spec-year-to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RG1/RSG1/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RQ1/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R1/R1</a:t>
            </a:r>
            <a:endParaRPr lang="en-US">
              <a:solidFill>
                <a:srgbClr val="FFC000"/>
              </a:solidFill>
              <a:cs typeface="Calibri"/>
            </a:endParaRPr>
          </a:p>
          <a:p>
            <a:pPr marL="359410" lvl="1" indent="-179705"/>
            <a:r>
              <a:rPr lang="en-US">
                <a:solidFill>
                  <a:srgbClr val="00B0F0"/>
                </a:solidFill>
                <a:cs typeface="Calibri"/>
              </a:rPr>
              <a:t>C32_SC_spec-year-to</a:t>
            </a:r>
            <a:r>
              <a:rPr lang="en-US">
                <a:cs typeface="Calibri"/>
              </a:rPr>
              <a:t>/</a:t>
            </a:r>
            <a:r>
              <a:rPr lang="en-US">
                <a:solidFill>
                  <a:srgbClr val="00B050"/>
                </a:solidFill>
                <a:cs typeface="Calibri"/>
              </a:rPr>
              <a:t>RG1/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RSG1/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RQ3/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R2/R1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6405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7583"/>
            <a:ext cx="11199124" cy="1325563"/>
          </a:xfrm>
        </p:spPr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0635"/>
            <a:ext cx="10498138" cy="4766706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marL="179705" indent="-179705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24292F"/>
                </a:solidFill>
                <a:latin typeface="-apple-system"/>
              </a:rPr>
              <a:t>Example of requirements values description (ESPD Request) – RG, RQ, LOT </a:t>
            </a:r>
          </a:p>
          <a:p>
            <a:pPr marL="0" indent="0" algn="just">
              <a:buNone/>
            </a:pPr>
            <a:endParaRPr lang="en-US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cac:TenderingCriterionProperty</a:t>
            </a:r>
            <a:r>
              <a:rPr lang="en-US" b="1" i="0" u="none" strike="noStrike" noProof="0"/>
              <a:t>&gt;</a:t>
            </a:r>
            <a:r>
              <a:rPr lang="en-US" b="1"/>
              <a:t> </a:t>
            </a: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                      </a:t>
            </a:r>
            <a:r>
              <a:rPr lang="en-US" b="0" i="0" u="none" strike="noStrike" noProof="0"/>
              <a:t> 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cbc:ID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schemeID</a:t>
            </a:r>
            <a:r>
              <a:rPr lang="en-US" b="0" i="0" u="none" strike="noStrike" noProof="0"/>
              <a:t>="Criterion" </a:t>
            </a:r>
            <a:r>
              <a:rPr lang="en-US" b="0" i="0" u="none" strike="noStrike" noProof="0" err="1"/>
              <a:t>schemeAgencyID</a:t>
            </a:r>
            <a:r>
              <a:rPr lang="en-US" b="0" i="0" u="none" strike="noStrike" noProof="0"/>
              <a:t>="</a:t>
            </a:r>
            <a:r>
              <a:rPr lang="en-US"/>
              <a:t>XXESPD-SERVICEXXX</a:t>
            </a:r>
            <a:r>
              <a:rPr lang="en-US" b="0" i="0" u="none" strike="noStrike" noProof="0"/>
              <a:t>" </a:t>
            </a:r>
            <a:r>
              <a:rPr lang="en-US" b="0" i="0" u="none" strike="noStrike" noProof="0" err="1"/>
              <a:t>schemeVersionID</a:t>
            </a:r>
            <a:r>
              <a:rPr lang="en-US" b="0" i="0" u="none" strike="noStrike" noProof="0"/>
              <a:t>=“4</a:t>
            </a:r>
            <a:r>
              <a:rPr lang="en-US"/>
              <a:t>.0.0"&gt;</a:t>
            </a:r>
            <a:r>
              <a:rPr lang="en-US" b="0" i="0" u="none" strike="noStrike" noProof="0">
                <a:highlight>
                  <a:srgbClr val="FFFF00"/>
                </a:highlight>
                <a:latin typeface="Calibri"/>
              </a:rPr>
              <a:t>C32_SC_spec-year-to/RG1/RQ1</a:t>
            </a:r>
            <a:r>
              <a:rPr lang="en-US" b="0" i="0" u="none" strike="noStrike" noProof="0">
                <a:highlight>
                  <a:srgbClr val="FFFF00"/>
                </a:highlight>
              </a:rPr>
              <a:t>/R1/R2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cbc:ID</a:t>
            </a:r>
            <a:r>
              <a:rPr lang="en-US" b="1" i="0" u="none" strike="noStrike" noProof="0"/>
              <a:t>&gt;</a:t>
            </a:r>
            <a:r>
              <a:rPr lang="en-US" b="1"/>
              <a:t> 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cbc:Description</a:t>
            </a:r>
            <a:r>
              <a:rPr lang="en-US" b="1" i="0" u="none" strike="noStrike" noProof="0"/>
              <a:t>&gt;</a:t>
            </a:r>
            <a:r>
              <a:rPr lang="en-US" b="0" i="0" u="none" strike="noStrike" noProof="0">
                <a:highlight>
                  <a:srgbClr val="00FF00"/>
                </a:highlight>
              </a:rPr>
              <a:t>Lot Identifier </a:t>
            </a:r>
            <a:r>
              <a:rPr lang="en-US" b="0" i="0" u="none" strike="noStrike" noProof="0">
                <a:highlight>
                  <a:srgbClr val="FF00FF"/>
                </a:highlight>
              </a:rPr>
              <a:t>(General to the RG Occurrence)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cbc:Description</a:t>
            </a:r>
            <a:r>
              <a:rPr lang="en-US" b="1" i="0" u="none" strike="noStrike" noProof="0"/>
              <a:t>&gt;</a:t>
            </a:r>
            <a:r>
              <a:rPr lang="en-US" b="1"/>
              <a:t> </a:t>
            </a:r>
            <a:endParaRPr lang="en-US" b="1">
              <a:cs typeface="Calibri" panose="020F0502020204030204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cbc:TypeCode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listID</a:t>
            </a:r>
            <a:r>
              <a:rPr lang="en-US" b="0" i="0" u="none" strike="noStrike" noProof="0"/>
              <a:t>="</a:t>
            </a:r>
            <a:r>
              <a:rPr lang="en-US" b="0" i="0" u="none" strike="noStrike" noProof="0" err="1"/>
              <a:t>CriterionElementType</a:t>
            </a:r>
            <a:r>
              <a:rPr lang="en-US" b="0" i="0" u="none" strike="noStrike" noProof="0"/>
              <a:t>" </a:t>
            </a:r>
            <a:r>
              <a:rPr lang="en-US" b="0" i="0" u="none" strike="noStrike" noProof="0" err="1"/>
              <a:t>listAgencyID</a:t>
            </a:r>
            <a:r>
              <a:rPr lang="en-US" b="0" i="0" u="none" strike="noStrike" noProof="0"/>
              <a:t>="</a:t>
            </a:r>
            <a:r>
              <a:rPr lang="en-US"/>
              <a:t>OP</a:t>
            </a:r>
            <a:r>
              <a:rPr lang="en-US" b="0" i="0" u="none" strike="noStrike" noProof="0"/>
              <a:t>" </a:t>
            </a:r>
            <a:r>
              <a:rPr lang="en-US" b="0" i="0" u="none" strike="noStrike" noProof="0" err="1"/>
              <a:t>listVersionID</a:t>
            </a:r>
            <a:r>
              <a:rPr lang="en-US" b="0" i="0" u="none" strike="noStrike" noProof="0"/>
              <a:t>=“4</a:t>
            </a:r>
            <a:r>
              <a:rPr lang="en-US"/>
              <a:t>.0.0"&gt;</a:t>
            </a:r>
            <a:r>
              <a:rPr lang="en-US" b="0" i="0" u="none" strike="noStrike" noProof="0">
                <a:highlight>
                  <a:srgbClr val="808000"/>
                </a:highlight>
              </a:rPr>
              <a:t>REQUIREMENT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cbc:TypeCode</a:t>
            </a:r>
            <a:r>
              <a:rPr lang="en-US" b="1" i="0" u="none" strike="noStrike" noProof="0"/>
              <a:t>&gt;</a:t>
            </a:r>
            <a:r>
              <a:rPr lang="en-US" b="1"/>
              <a:t> 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     </a:t>
            </a:r>
            <a:r>
              <a:rPr lang="en-US" b="1" i="0" u="none" strike="noStrike" noProof="0"/>
              <a:t>&lt;</a:t>
            </a:r>
            <a:r>
              <a:rPr lang="en-US" b="1" i="0" u="none" strike="noStrike" noProof="0" err="1"/>
              <a:t>cbc:ValueDataTypeCode</a:t>
            </a:r>
            <a:r>
              <a:rPr lang="en-US" b="0" i="0" u="none" strike="noStrike" noProof="0"/>
              <a:t> </a:t>
            </a:r>
            <a:r>
              <a:rPr lang="en-US" b="0" i="0" u="none" strike="noStrike" noProof="0" err="1"/>
              <a:t>listID</a:t>
            </a:r>
            <a:r>
              <a:rPr lang="en-US" b="0" i="0" u="none" strike="noStrike" noProof="0"/>
              <a:t>="</a:t>
            </a:r>
            <a:r>
              <a:rPr lang="en-US" b="0" i="0" u="none" strike="noStrike" noProof="0" err="1"/>
              <a:t>ResponseDataType</a:t>
            </a:r>
            <a:r>
              <a:rPr lang="en-US" b="0" i="0" u="none" strike="noStrike" noProof="0"/>
              <a:t>" </a:t>
            </a:r>
            <a:r>
              <a:rPr lang="en-US" b="0" i="0" u="none" strike="noStrike" noProof="0" err="1"/>
              <a:t>listAgencyID</a:t>
            </a:r>
            <a:r>
              <a:rPr lang="en-US" b="0" i="0" u="none" strike="noStrike" noProof="0"/>
              <a:t>="</a:t>
            </a:r>
            <a:r>
              <a:rPr lang="en-US"/>
              <a:t>OP</a:t>
            </a:r>
            <a:r>
              <a:rPr lang="en-US" b="0" i="0" u="none" strike="noStrike" noProof="0"/>
              <a:t>" </a:t>
            </a:r>
            <a:r>
              <a:rPr lang="en-US" b="0" i="0" u="none" strike="noStrike" noProof="0" err="1"/>
              <a:t>listVersionID</a:t>
            </a:r>
            <a:r>
              <a:rPr lang="en-US" b="0" i="0" u="none" strike="noStrike" noProof="0"/>
              <a:t>=" 4.0.0 </a:t>
            </a:r>
            <a:r>
              <a:rPr lang="en-US"/>
              <a:t>"&gt;</a:t>
            </a:r>
            <a:r>
              <a:rPr lang="en-US" b="0" i="0" u="none" strike="noStrike" noProof="0">
                <a:highlight>
                  <a:srgbClr val="C0C0C0"/>
                </a:highlight>
              </a:rPr>
              <a:t>LOT_IDENTIFIER</a:t>
            </a: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cbc:ValueDataTypeCode</a:t>
            </a:r>
            <a:r>
              <a:rPr lang="en-US" b="1" i="0" u="none" strike="noStrike" noProof="0"/>
              <a:t>&gt;</a:t>
            </a:r>
            <a:r>
              <a:rPr lang="en-US" b="1"/>
              <a:t> </a:t>
            </a:r>
            <a:endParaRPr lang="en-US" b="1"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/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/>
              <a:t>                          </a:t>
            </a:r>
            <a:r>
              <a:rPr lang="en-US" b="1" i="0" u="none" strike="noStrike" noProof="0">
                <a:highlight>
                  <a:srgbClr val="00FFFF"/>
                </a:highlight>
              </a:rPr>
              <a:t>&lt;</a:t>
            </a:r>
            <a:r>
              <a:rPr lang="en-US" b="1" i="0" u="none" strike="noStrike" noProof="0" err="1">
                <a:highlight>
                  <a:srgbClr val="00FFFF"/>
                </a:highlight>
              </a:rPr>
              <a:t>cbc:ExpectedID</a:t>
            </a:r>
            <a:r>
              <a:rPr lang="en-US" b="0" i="0" u="none" strike="noStrike" noProof="0">
                <a:highlight>
                  <a:srgbClr val="00FFFF"/>
                </a:highlight>
              </a:rPr>
              <a:t> </a:t>
            </a:r>
            <a:r>
              <a:rPr lang="en-US" b="0" i="0" u="none" strike="noStrike" noProof="0" err="1">
                <a:highlight>
                  <a:srgbClr val="00FFFF"/>
                </a:highlight>
              </a:rPr>
              <a:t>schemeAgencyID</a:t>
            </a:r>
            <a:r>
              <a:rPr lang="en-US" b="0" i="0" u="none" strike="noStrike" noProof="0">
                <a:highlight>
                  <a:srgbClr val="00FFFF"/>
                </a:highlight>
              </a:rPr>
              <a:t>="</a:t>
            </a:r>
            <a:r>
              <a:rPr lang="en-US">
                <a:highlight>
                  <a:srgbClr val="00FFFF"/>
                </a:highlight>
              </a:rPr>
              <a:t>XXESPD-SERVICEXXX</a:t>
            </a:r>
            <a:r>
              <a:rPr lang="en-US" b="0" i="0" u="none" strike="noStrike" noProof="0">
                <a:highlight>
                  <a:srgbClr val="00FFFF"/>
                </a:highlight>
              </a:rPr>
              <a:t>"&gt;LOT-00002 </a:t>
            </a:r>
            <a:r>
              <a:rPr lang="en-US" b="1" i="0" u="none" strike="noStrike" noProof="0">
                <a:highlight>
                  <a:srgbClr val="00FFFF"/>
                </a:highlight>
              </a:rPr>
              <a:t>&lt;/</a:t>
            </a:r>
            <a:r>
              <a:rPr lang="en-US" b="1" i="0" u="none" strike="noStrike" noProof="0" err="1">
                <a:highlight>
                  <a:srgbClr val="00FFFF"/>
                </a:highlight>
              </a:rPr>
              <a:t>cbc:ExpectedID</a:t>
            </a:r>
            <a:r>
              <a:rPr lang="en-US" b="1" i="0" u="none" strike="noStrike" noProof="0">
                <a:highlight>
                  <a:srgbClr val="00FFFF"/>
                </a:highlight>
              </a:rPr>
              <a:t>&gt;</a:t>
            </a:r>
            <a:r>
              <a:rPr lang="en-US" b="1">
                <a:highlight>
                  <a:srgbClr val="00FFFF"/>
                </a:highlight>
              </a:rPr>
              <a:t> </a:t>
            </a:r>
            <a:endParaRPr lang="en-US" b="1">
              <a:highlight>
                <a:srgbClr val="00FFFF"/>
              </a:highlight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highlight>
                <a:srgbClr val="00FFFF"/>
              </a:highlight>
              <a:cs typeface="Calibri"/>
            </a:endParaRPr>
          </a:p>
          <a:p>
            <a:pPr marL="899795" lvl="4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/>
              <a:t>&lt;/</a:t>
            </a:r>
            <a:r>
              <a:rPr lang="en-US" b="1" i="0" u="none" strike="noStrike" noProof="0" err="1"/>
              <a:t>cac:TenderingCriterionProperty</a:t>
            </a:r>
            <a:r>
              <a:rPr lang="en-US" b="1" i="0" u="none" strike="noStrike" noProof="0"/>
              <a:t>&gt;</a:t>
            </a:r>
            <a:endParaRPr lang="en-US" b="1">
              <a:cs typeface="Calibri" panose="020F0502020204030204"/>
            </a:endParaRP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DFFEEF-6DAA-4D16-63E5-98637259679E}"/>
              </a:ext>
            </a:extLst>
          </p:cNvPr>
          <p:cNvSpPr txBox="1"/>
          <p:nvPr/>
        </p:nvSpPr>
        <p:spPr>
          <a:xfrm>
            <a:off x="8044542" y="5910723"/>
            <a:ext cx="1415140" cy="34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41DEEFA-A3D1-D714-32F7-36AC8A7B9964}"/>
              </a:ext>
            </a:extLst>
          </p:cNvPr>
          <p:cNvCxnSpPr>
            <a:cxnSpLocks/>
          </p:cNvCxnSpPr>
          <p:nvPr/>
        </p:nvCxnSpPr>
        <p:spPr>
          <a:xfrm flipH="1" flipV="1">
            <a:off x="7286171" y="5659647"/>
            <a:ext cx="758372" cy="30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CC96565-0F5E-710B-15FE-3A16A7B88325}"/>
              </a:ext>
            </a:extLst>
          </p:cNvPr>
          <p:cNvSpPr txBox="1"/>
          <p:nvPr/>
        </p:nvSpPr>
        <p:spPr>
          <a:xfrm>
            <a:off x="8606971" y="4196997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DDEBF48-A6C7-3880-5139-185B754D3233}"/>
              </a:ext>
            </a:extLst>
          </p:cNvPr>
          <p:cNvCxnSpPr/>
          <p:nvPr/>
        </p:nvCxnSpPr>
        <p:spPr>
          <a:xfrm flipH="1">
            <a:off x="7558311" y="4333786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3384A-A77C-1241-D1C7-E5EA7D25B8EF}"/>
              </a:ext>
            </a:extLst>
          </p:cNvPr>
          <p:cNvSpPr txBox="1"/>
          <p:nvPr/>
        </p:nvSpPr>
        <p:spPr>
          <a:xfrm>
            <a:off x="9009739" y="1954315"/>
            <a:ext cx="272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2513C94-8475-B3F0-7953-AFC1DF503C11}"/>
              </a:ext>
            </a:extLst>
          </p:cNvPr>
          <p:cNvCxnSpPr>
            <a:cxnSpLocks/>
          </p:cNvCxnSpPr>
          <p:nvPr/>
        </p:nvCxnSpPr>
        <p:spPr>
          <a:xfrm flipH="1">
            <a:off x="8603340" y="2292869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9F4236-82C8-829B-529F-3448FBEFA7E6}"/>
              </a:ext>
            </a:extLst>
          </p:cNvPr>
          <p:cNvSpPr txBox="1"/>
          <p:nvPr/>
        </p:nvSpPr>
        <p:spPr>
          <a:xfrm>
            <a:off x="9652000" y="4876068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FDB8DCC-ACE0-747A-CEDF-713C16FF4787}"/>
              </a:ext>
            </a:extLst>
          </p:cNvPr>
          <p:cNvCxnSpPr/>
          <p:nvPr/>
        </p:nvCxnSpPr>
        <p:spPr>
          <a:xfrm flipH="1">
            <a:off x="8603340" y="5012857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9C28E5-8145-383A-DE0B-F75904F12C5D}"/>
              </a:ext>
            </a:extLst>
          </p:cNvPr>
          <p:cNvSpPr txBox="1"/>
          <p:nvPr/>
        </p:nvSpPr>
        <p:spPr>
          <a:xfrm>
            <a:off x="9947267" y="2703055"/>
            <a:ext cx="209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Additional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about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643BEFF-5C7A-53CE-1991-BA1EB98473E8}"/>
              </a:ext>
            </a:extLst>
          </p:cNvPr>
          <p:cNvCxnSpPr>
            <a:cxnSpLocks/>
          </p:cNvCxnSpPr>
          <p:nvPr/>
        </p:nvCxnSpPr>
        <p:spPr>
          <a:xfrm flipH="1">
            <a:off x="8902240" y="3041609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5F29BE-BA02-69DA-65E9-5BF07C1A7D6A}"/>
              </a:ext>
            </a:extLst>
          </p:cNvPr>
          <p:cNvSpPr txBox="1"/>
          <p:nvPr/>
        </p:nvSpPr>
        <p:spPr>
          <a:xfrm>
            <a:off x="145604" y="3287830"/>
            <a:ext cx="1572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E0B8DE5-306D-AE62-CE31-8E6873789C2C}"/>
              </a:ext>
            </a:extLst>
          </p:cNvPr>
          <p:cNvCxnSpPr>
            <a:cxnSpLocks/>
          </p:cNvCxnSpPr>
          <p:nvPr/>
        </p:nvCxnSpPr>
        <p:spPr>
          <a:xfrm>
            <a:off x="1734451" y="3565789"/>
            <a:ext cx="979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836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7583"/>
            <a:ext cx="11199124" cy="1325563"/>
          </a:xfrm>
        </p:spPr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br>
              <a:rPr lang="en-GB"/>
            </a:br>
            <a:r>
              <a:rPr lang="en-US"/>
              <a:t>Management of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0635"/>
            <a:ext cx="10498138" cy="4789453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marL="179705" indent="-179705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24292F"/>
                </a:solidFill>
                <a:latin typeface="-apple-system"/>
              </a:rPr>
              <a:t>Example of requirements values description (ESPD Request) – RG, RQ, QSG:</a:t>
            </a:r>
          </a:p>
          <a:p>
            <a:pPr marL="0" indent="0" algn="just">
              <a:buNone/>
            </a:pPr>
            <a:endParaRPr lang="en-US"/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cac:TenderingCriterionProperty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1">
                <a:latin typeface="Calibri"/>
              </a:rPr>
              <a:t> </a:t>
            </a: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latin typeface="Calibri"/>
              <a:cs typeface="Calibri" panose="020F0502020204030204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alibri"/>
              </a:rPr>
              <a:t>                       </a:t>
            </a:r>
            <a:r>
              <a:rPr lang="en-US" b="1" i="0" u="none" strike="noStrike" noProof="0">
                <a:latin typeface="Calibri"/>
              </a:rPr>
              <a:t> &lt;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schemeID</a:t>
            </a:r>
            <a:r>
              <a:rPr lang="en-US" b="0" i="0" u="none" strike="noStrike" noProof="0">
                <a:latin typeface="Calibri"/>
              </a:rPr>
              <a:t> = "criterion" </a:t>
            </a:r>
            <a:r>
              <a:rPr lang="en-US" b="0" i="0" u="none" strike="noStrike" noProof="0" err="1">
                <a:latin typeface="Calibri"/>
              </a:rPr>
              <a:t>schemeAgencyID</a:t>
            </a:r>
            <a:r>
              <a:rPr lang="en-US" b="0" i="0" u="none" strike="noStrike" noProof="0">
                <a:latin typeface="Calibri"/>
              </a:rPr>
              <a:t> = "XXESPD-SERVICEXXX" </a:t>
            </a:r>
            <a:r>
              <a:rPr lang="en-US" b="0" i="0" u="none" strike="noStrike" noProof="0" err="1">
                <a:latin typeface="Calibri"/>
              </a:rPr>
              <a:t>schemeVersionID</a:t>
            </a:r>
            <a:r>
              <a:rPr lang="en-US" b="0" i="0" u="none" strike="noStrike" noProof="0">
                <a:latin typeface="Calibri"/>
              </a:rPr>
              <a:t> = “4.0.0"&gt;</a:t>
            </a:r>
            <a:r>
              <a:rPr lang="en-US" b="0" i="0" u="none" strike="noStrike" noProof="0">
                <a:highlight>
                  <a:srgbClr val="FFFF00"/>
                </a:highlight>
                <a:latin typeface="Calibri"/>
              </a:rPr>
              <a:t>C32_SC_spec-year-to/RG1/RSG1/RQ1/R1/R1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cbc:ID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1">
                <a:latin typeface="Calibri"/>
              </a:rPr>
              <a:t> </a:t>
            </a:r>
            <a:endParaRPr lang="en-US" b="1">
              <a:cs typeface="Calibri" panose="020F0502020204030204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latin typeface="Calibri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   </a:t>
            </a:r>
            <a:r>
              <a:rPr lang="en-US" b="1" i="0" u="none" strike="noStrike" noProof="0">
                <a:latin typeface="Calibri"/>
              </a:rPr>
              <a:t>&lt;</a:t>
            </a:r>
            <a:r>
              <a:rPr lang="en-US" b="1" i="0" u="none" strike="noStrike" noProof="0" err="1">
                <a:latin typeface="Calibri"/>
              </a:rPr>
              <a:t>cbc:Description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0" i="0" u="none" strike="noStrike" noProof="0">
                <a:highlight>
                  <a:srgbClr val="00FF00"/>
                </a:highlight>
                <a:latin typeface="Calibri"/>
              </a:rPr>
              <a:t>Number of fiscal years </a:t>
            </a:r>
            <a:r>
              <a:rPr lang="en-US" b="0" i="0" u="none" strike="noStrike" noProof="0">
                <a:highlight>
                  <a:srgbClr val="FF00FF"/>
                </a:highlight>
                <a:latin typeface="Calibri"/>
              </a:rPr>
              <a:t>(Target QSG: </a:t>
            </a:r>
            <a:r>
              <a:rPr lang="en-US" b="0" i="0" u="none" strike="noStrike" noProof="0">
                <a:highlight>
                  <a:srgbClr val="FF00FF"/>
                </a:highlight>
              </a:rPr>
              <a:t>C32_SC_spec-year-to/RG1/RSG1/QSG2</a:t>
            </a:r>
            <a:r>
              <a:rPr lang="en-US" b="0" i="0" u="none" strike="noStrike" noProof="0">
                <a:highlight>
                  <a:srgbClr val="FF00FF"/>
                </a:highlight>
                <a:latin typeface="Calibri"/>
              </a:rPr>
              <a:t>)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cbc:Description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1">
                <a:latin typeface="Calibri"/>
              </a:rPr>
              <a:t> </a:t>
            </a:r>
            <a:endParaRPr lang="en-US" b="1">
              <a:cs typeface="Calibri" panose="020F0502020204030204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latin typeface="Calibri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  </a:t>
            </a:r>
            <a:r>
              <a:rPr lang="en-US" b="1" i="0" u="none" strike="noStrike" noProof="0">
                <a:latin typeface="Calibri"/>
              </a:rPr>
              <a:t> &lt;</a:t>
            </a:r>
            <a:r>
              <a:rPr lang="en-US" b="1" i="0" u="none" strike="noStrike" noProof="0" err="1">
                <a:latin typeface="Calibri"/>
              </a:rPr>
              <a:t>cbc:TypeCode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listID</a:t>
            </a:r>
            <a:r>
              <a:rPr lang="en-US" b="0" i="0" u="none" strike="noStrike" noProof="0">
                <a:latin typeface="Calibri"/>
              </a:rPr>
              <a:t> = "criterion-element-type" </a:t>
            </a:r>
            <a:r>
              <a:rPr lang="en-US" b="0" i="0" u="none" strike="noStrike" noProof="0" err="1">
                <a:latin typeface="Calibri"/>
              </a:rPr>
              <a:t>listAgencyID</a:t>
            </a:r>
            <a:r>
              <a:rPr lang="en-US" b="0" i="0" u="none" strike="noStrike" noProof="0">
                <a:latin typeface="Calibri"/>
              </a:rPr>
              <a:t> = "OP" </a:t>
            </a:r>
            <a:r>
              <a:rPr lang="en-US" b="0" i="0" u="none" strike="noStrike" noProof="0" err="1">
                <a:latin typeface="Calibri"/>
              </a:rPr>
              <a:t>listVersionID</a:t>
            </a:r>
            <a:r>
              <a:rPr lang="en-US" b="0" i="0" u="none" strike="noStrike" noProof="0">
                <a:latin typeface="Calibri"/>
              </a:rPr>
              <a:t> = "</a:t>
            </a:r>
            <a:r>
              <a:rPr lang="en-US" b="0" i="0" u="none" strike="noStrike" noProof="0"/>
              <a:t> 4.0.0 </a:t>
            </a:r>
            <a:r>
              <a:rPr lang="en-US" b="0" i="0" u="none" strike="noStrike" noProof="0">
                <a:latin typeface="Calibri"/>
              </a:rPr>
              <a:t>"&gt;</a:t>
            </a:r>
            <a:r>
              <a:rPr lang="en-US" b="0" i="0" u="none" strike="noStrike" noProof="0">
                <a:highlight>
                  <a:srgbClr val="808000"/>
                </a:highlight>
                <a:latin typeface="Calibri"/>
              </a:rPr>
              <a:t>REQUIREMENT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cbc:TypeCode</a:t>
            </a:r>
            <a:r>
              <a:rPr lang="en-US" b="1" i="0" u="none" strike="noStrike" noProof="0">
                <a:latin typeface="Calibri"/>
              </a:rPr>
              <a:t>&gt;</a:t>
            </a:r>
            <a:r>
              <a:rPr lang="en-US" b="1">
                <a:latin typeface="Calibri"/>
              </a:rPr>
              <a:t> </a:t>
            </a:r>
            <a:endParaRPr lang="en-US" b="1">
              <a:cs typeface="Calibri" panose="020F0502020204030204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latin typeface="Calibri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  </a:t>
            </a:r>
            <a:r>
              <a:rPr lang="en-US" b="1" i="0" u="none" strike="noStrike" noProof="0">
                <a:latin typeface="Calibri"/>
              </a:rPr>
              <a:t> &lt;</a:t>
            </a:r>
            <a:r>
              <a:rPr lang="en-US" b="1" i="0" u="none" strike="noStrike" noProof="0" err="1">
                <a:latin typeface="Calibri"/>
              </a:rPr>
              <a:t>cbc:ValueDataTypeCode</a:t>
            </a:r>
            <a:r>
              <a:rPr lang="en-US" b="0" i="0" u="none" strike="noStrike" noProof="0">
                <a:latin typeface="Calibri"/>
              </a:rPr>
              <a:t> </a:t>
            </a:r>
            <a:r>
              <a:rPr lang="en-US" b="0" i="0" u="none" strike="noStrike" noProof="0" err="1">
                <a:latin typeface="Calibri"/>
              </a:rPr>
              <a:t>listID</a:t>
            </a:r>
            <a:r>
              <a:rPr lang="en-US" b="0" i="0" u="none" strike="noStrike" noProof="0">
                <a:latin typeface="Calibri"/>
              </a:rPr>
              <a:t> = "response-data-type" </a:t>
            </a:r>
            <a:r>
              <a:rPr lang="en-US" b="0" i="0" u="none" strike="noStrike" noProof="0" err="1">
                <a:latin typeface="Calibri"/>
              </a:rPr>
              <a:t>listAgencyID</a:t>
            </a:r>
            <a:r>
              <a:rPr lang="en-US" b="0" i="0" u="none" strike="noStrike" noProof="0">
                <a:latin typeface="Calibri"/>
              </a:rPr>
              <a:t> = "OP" </a:t>
            </a:r>
            <a:r>
              <a:rPr lang="en-US" b="0" i="0" u="none" strike="noStrike" noProof="0" err="1">
                <a:latin typeface="Calibri"/>
              </a:rPr>
              <a:t>listVersionID</a:t>
            </a:r>
            <a:r>
              <a:rPr lang="en-US" b="0" i="0" u="none" strike="noStrike" noProof="0">
                <a:latin typeface="Calibri"/>
              </a:rPr>
              <a:t> = "</a:t>
            </a:r>
            <a:r>
              <a:rPr lang="en-US" b="0" i="0" u="none" strike="noStrike" noProof="0"/>
              <a:t> 4.0.0 </a:t>
            </a:r>
            <a:r>
              <a:rPr lang="en-US" b="0" i="0" u="none" strike="noStrike" noProof="0">
                <a:latin typeface="Calibri"/>
              </a:rPr>
              <a:t>"&gt;</a:t>
            </a:r>
            <a:r>
              <a:rPr lang="en-US" b="0" i="0" u="none" strike="noStrike" noProof="0">
                <a:highlight>
                  <a:srgbClr val="C0C0C0"/>
                </a:highlight>
                <a:latin typeface="Calibri"/>
              </a:rPr>
              <a:t>QUANTITY_YEAR</a:t>
            </a: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cbc:ValueDataTypeCode</a:t>
            </a:r>
            <a:r>
              <a:rPr lang="en-US" b="1" i="0" u="none" strike="noStrike" noProof="0">
                <a:latin typeface="Calibri"/>
              </a:rPr>
              <a:t>&gt;</a:t>
            </a:r>
            <a:endParaRPr lang="en-US" b="1">
              <a:cs typeface="Calibri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  </a:t>
            </a:r>
            <a:r>
              <a:rPr lang="en-US">
                <a:latin typeface="Calibri"/>
              </a:rPr>
              <a:t> </a:t>
            </a:r>
            <a:endParaRPr lang="en-US">
              <a:cs typeface="Calibri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0" u="none" strike="noStrike" noProof="0">
                <a:latin typeface="Calibri"/>
              </a:rPr>
              <a:t>                     </a:t>
            </a:r>
            <a:r>
              <a:rPr lang="en-US" b="0" i="0" u="none" strike="noStrike" noProof="0">
                <a:solidFill>
                  <a:srgbClr val="FFC000"/>
                </a:solidFill>
                <a:latin typeface="Calibri"/>
              </a:rPr>
              <a:t>   </a:t>
            </a:r>
            <a:r>
              <a:rPr lang="en-US" b="1" i="0" u="none" strike="noStrike" noProof="0">
                <a:solidFill>
                  <a:schemeClr val="tx1"/>
                </a:solidFill>
                <a:highlight>
                  <a:srgbClr val="00FFFF"/>
                </a:highlight>
                <a:latin typeface="Calibri"/>
              </a:rPr>
              <a:t>&lt;</a:t>
            </a:r>
            <a:r>
              <a:rPr lang="en-US" b="1" i="0" u="none" strike="noStrike" noProof="0" err="1">
                <a:solidFill>
                  <a:schemeClr val="tx1"/>
                </a:solidFill>
                <a:highlight>
                  <a:srgbClr val="00FFFF"/>
                </a:highlight>
                <a:latin typeface="Calibri"/>
              </a:rPr>
              <a:t>cbc:ExpectedValueNumeric</a:t>
            </a:r>
            <a:r>
              <a:rPr lang="en-US" b="1" i="0" u="none" strike="noStrike" noProof="0">
                <a:solidFill>
                  <a:schemeClr val="tx1"/>
                </a:solidFill>
                <a:highlight>
                  <a:srgbClr val="00FFFF"/>
                </a:highlight>
                <a:latin typeface="Calibri"/>
              </a:rPr>
              <a:t>&gt;3&lt;/</a:t>
            </a:r>
            <a:r>
              <a:rPr lang="en-US" b="1" i="0" u="none" strike="noStrike" noProof="0" err="1">
                <a:solidFill>
                  <a:schemeClr val="tx1"/>
                </a:solidFill>
                <a:highlight>
                  <a:srgbClr val="00FFFF"/>
                </a:highlight>
                <a:latin typeface="Calibri"/>
              </a:rPr>
              <a:t>cbc:ExpectedValueNumeric</a:t>
            </a:r>
            <a:r>
              <a:rPr lang="en-US" b="1" i="0" u="none" strike="noStrike" noProof="0">
                <a:solidFill>
                  <a:schemeClr val="tx1"/>
                </a:solidFill>
                <a:highlight>
                  <a:srgbClr val="00FFFF"/>
                </a:highlight>
                <a:latin typeface="Calibri"/>
              </a:rPr>
              <a:t>&gt;</a:t>
            </a:r>
            <a:r>
              <a:rPr lang="en-US" b="0" i="0" u="none" strike="noStrike" noProof="0">
                <a:solidFill>
                  <a:schemeClr val="tx1"/>
                </a:solidFill>
                <a:latin typeface="Calibri"/>
              </a:rPr>
              <a:t>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719455" lvl="3" indent="-179705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latin typeface="Calibri"/>
            </a:endParaRPr>
          </a:p>
          <a:p>
            <a:pPr marL="719455" lvl="3" indent="-179705">
              <a:buNone/>
            </a:pPr>
            <a:r>
              <a:rPr lang="en-US" b="1" i="0" u="none" strike="noStrike" noProof="0">
                <a:latin typeface="Calibri"/>
              </a:rPr>
              <a:t>&lt;/</a:t>
            </a:r>
            <a:r>
              <a:rPr lang="en-US" b="1" i="0" u="none" strike="noStrike" noProof="0" err="1">
                <a:latin typeface="Calibri"/>
              </a:rPr>
              <a:t>cac:TenderingCriterionProperty</a:t>
            </a:r>
            <a:r>
              <a:rPr lang="en-US" b="1" i="0" u="none" strike="noStrike" noProof="0">
                <a:latin typeface="Calibri"/>
              </a:rPr>
              <a:t>&gt; </a:t>
            </a:r>
            <a:endParaRPr lang="en-US" b="1">
              <a:cs typeface="Calibri"/>
            </a:endParaRP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GB"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1DDA1F-66DD-2BD8-2961-66AE2CE1DFDE}"/>
              </a:ext>
            </a:extLst>
          </p:cNvPr>
          <p:cNvSpPr txBox="1"/>
          <p:nvPr/>
        </p:nvSpPr>
        <p:spPr>
          <a:xfrm>
            <a:off x="9743057" y="5510564"/>
            <a:ext cx="1415140" cy="34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755ED7E-0F7E-38A6-7608-B3DCCC32F79A}"/>
              </a:ext>
            </a:extLst>
          </p:cNvPr>
          <p:cNvCxnSpPr>
            <a:cxnSpLocks/>
          </p:cNvCxnSpPr>
          <p:nvPr/>
        </p:nvCxnSpPr>
        <p:spPr>
          <a:xfrm flipH="1" flipV="1">
            <a:off x="8984685" y="5658773"/>
            <a:ext cx="758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975AD77-1D84-EF92-688F-CCB3D66F02FA}"/>
              </a:ext>
            </a:extLst>
          </p:cNvPr>
          <p:cNvSpPr txBox="1"/>
          <p:nvPr/>
        </p:nvSpPr>
        <p:spPr>
          <a:xfrm>
            <a:off x="6865258" y="4414713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658BF27-266F-C479-7551-84DBB7C4A2E7}"/>
              </a:ext>
            </a:extLst>
          </p:cNvPr>
          <p:cNvCxnSpPr/>
          <p:nvPr/>
        </p:nvCxnSpPr>
        <p:spPr>
          <a:xfrm flipH="1">
            <a:off x="5816598" y="455150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8158395-0B24-F4BF-846C-EEB883E96FCE}"/>
              </a:ext>
            </a:extLst>
          </p:cNvPr>
          <p:cNvSpPr txBox="1"/>
          <p:nvPr/>
        </p:nvSpPr>
        <p:spPr>
          <a:xfrm>
            <a:off x="9009739" y="1954315"/>
            <a:ext cx="272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ID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B7EAF01-E360-4C34-1C73-617AE4311B12}"/>
              </a:ext>
            </a:extLst>
          </p:cNvPr>
          <p:cNvCxnSpPr>
            <a:cxnSpLocks/>
          </p:cNvCxnSpPr>
          <p:nvPr/>
        </p:nvCxnSpPr>
        <p:spPr>
          <a:xfrm flipH="1">
            <a:off x="8603340" y="2292869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8FFA494-545B-0C52-9DBF-7D8C82786CB4}"/>
              </a:ext>
            </a:extLst>
          </p:cNvPr>
          <p:cNvSpPr txBox="1"/>
          <p:nvPr/>
        </p:nvSpPr>
        <p:spPr>
          <a:xfrm>
            <a:off x="9448801" y="5122812"/>
            <a:ext cx="209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9691B9-1EB5-B261-B046-39ACC50DD774}"/>
              </a:ext>
            </a:extLst>
          </p:cNvPr>
          <p:cNvCxnSpPr/>
          <p:nvPr/>
        </p:nvCxnSpPr>
        <p:spPr>
          <a:xfrm flipH="1">
            <a:off x="8400141" y="525960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E539BB8-1A16-5E68-2441-71E3C66C4B3E}"/>
              </a:ext>
            </a:extLst>
          </p:cNvPr>
          <p:cNvSpPr txBox="1"/>
          <p:nvPr/>
        </p:nvSpPr>
        <p:spPr>
          <a:xfrm>
            <a:off x="9947267" y="2703055"/>
            <a:ext cx="209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Additional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about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FB09FEC-2BFE-D2D5-396A-33AFED3EE9E9}"/>
              </a:ext>
            </a:extLst>
          </p:cNvPr>
          <p:cNvCxnSpPr>
            <a:cxnSpLocks/>
          </p:cNvCxnSpPr>
          <p:nvPr/>
        </p:nvCxnSpPr>
        <p:spPr>
          <a:xfrm flipH="1">
            <a:off x="9912797" y="3278331"/>
            <a:ext cx="914400" cy="35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EB6F853-619B-98F4-3737-75AB37140332}"/>
              </a:ext>
            </a:extLst>
          </p:cNvPr>
          <p:cNvSpPr txBox="1"/>
          <p:nvPr/>
        </p:nvSpPr>
        <p:spPr>
          <a:xfrm>
            <a:off x="-72106" y="3287830"/>
            <a:ext cx="1572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ca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</a:t>
            </a:r>
            <a:endParaRPr lang="ca-E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C966A1D-6C5F-7FB0-A0CC-7C9F42B5A977}"/>
              </a:ext>
            </a:extLst>
          </p:cNvPr>
          <p:cNvCxnSpPr>
            <a:cxnSpLocks/>
          </p:cNvCxnSpPr>
          <p:nvPr/>
        </p:nvCxnSpPr>
        <p:spPr>
          <a:xfrm>
            <a:off x="1516741" y="3565789"/>
            <a:ext cx="979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15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07874"/>
            <a:ext cx="10498138" cy="4482053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u="sng">
                <a:cs typeface="Calibri"/>
              </a:rPr>
              <a:t>Implications of the solution</a:t>
            </a:r>
          </a:p>
          <a:p>
            <a:pPr marL="0" indent="0">
              <a:buNone/>
            </a:pPr>
            <a:endParaRPr lang="en-US" sz="200">
              <a:ea typeface="+mn-lt"/>
              <a:cs typeface="+mn-lt"/>
            </a:endParaRPr>
          </a:p>
          <a:p>
            <a:pPr algn="just">
              <a:spcBef>
                <a:spcPts val="600"/>
              </a:spcBef>
            </a:pPr>
            <a:r>
              <a:rPr lang="en-US" b="1">
                <a:ea typeface="+mn-lt"/>
                <a:cs typeface="+mn-lt"/>
              </a:rPr>
              <a:t>Dynamic UUIDs are replaced by an xml path-like  pattern</a:t>
            </a:r>
            <a:r>
              <a:rPr lang="en-US">
                <a:ea typeface="+mn-lt"/>
                <a:cs typeface="+mn-lt"/>
              </a:rPr>
              <a:t>;</a:t>
            </a:r>
          </a:p>
          <a:p>
            <a:pPr algn="just">
              <a:spcBef>
                <a:spcPts val="600"/>
              </a:spcBef>
            </a:pPr>
            <a:endParaRPr lang="en-US">
              <a:ea typeface="+mn-lt"/>
              <a:cs typeface="+mn-lt"/>
            </a:endParaRPr>
          </a:p>
          <a:p>
            <a:pPr algn="just">
              <a:spcBef>
                <a:spcPts val="600"/>
              </a:spcBef>
            </a:pPr>
            <a:r>
              <a:rPr lang="en-US" b="1">
                <a:ea typeface="+mn-lt"/>
                <a:cs typeface="+mn-lt"/>
              </a:rPr>
              <a:t>Structure changes</a:t>
            </a:r>
            <a:r>
              <a:rPr lang="en-US">
                <a:ea typeface="+mn-lt"/>
                <a:cs typeface="+mn-lt"/>
              </a:rPr>
              <a:t>: new tag element (QG1, QSG1, Q1,  RG1, RSG1, RQ1, R1, R2) for each element or element group;</a:t>
            </a:r>
          </a:p>
          <a:p>
            <a:pPr algn="just">
              <a:spcBef>
                <a:spcPts val="600"/>
              </a:spcBef>
            </a:pPr>
            <a:endParaRPr lang="en-US">
              <a:ea typeface="+mn-lt"/>
              <a:cs typeface="+mn-lt"/>
            </a:endParaRPr>
          </a:p>
          <a:p>
            <a:pPr algn="just">
              <a:spcBef>
                <a:spcPts val="600"/>
              </a:spcBef>
            </a:pPr>
            <a:r>
              <a:rPr lang="en-US" b="1">
                <a:ea typeface="+mn-lt"/>
                <a:cs typeface="+mn-lt"/>
              </a:rPr>
              <a:t>New algorithm </a:t>
            </a:r>
            <a:r>
              <a:rPr lang="en-US">
                <a:ea typeface="+mn-lt"/>
                <a:cs typeface="+mn-lt"/>
              </a:rPr>
              <a:t>to automatically compute and </a:t>
            </a:r>
            <a:r>
              <a:rPr lang="en-US" err="1">
                <a:ea typeface="+mn-lt"/>
                <a:cs typeface="+mn-lt"/>
              </a:rPr>
              <a:t>analyse</a:t>
            </a:r>
            <a:r>
              <a:rPr lang="en-US">
                <a:ea typeface="+mn-lt"/>
                <a:cs typeface="+mn-lt"/>
              </a:rPr>
              <a:t> the path to each element (question/requirement) in the structure and contents of the ESPD Request and its related ESPD Responses;</a:t>
            </a:r>
          </a:p>
          <a:p>
            <a:pPr algn="just">
              <a:spcBef>
                <a:spcPts val="600"/>
              </a:spcBef>
            </a:pPr>
            <a:endParaRPr lang="en-US">
              <a:ea typeface="+mn-lt"/>
              <a:cs typeface="+mn-lt"/>
            </a:endParaRPr>
          </a:p>
          <a:p>
            <a:pPr algn="just">
              <a:spcBef>
                <a:spcPts val="600"/>
              </a:spcBef>
            </a:pPr>
            <a:r>
              <a:rPr lang="en-US" b="1">
                <a:ea typeface="+mn-lt"/>
                <a:cs typeface="+mn-lt"/>
              </a:rPr>
              <a:t>Criterion files update </a:t>
            </a:r>
            <a:r>
              <a:rPr lang="en-US">
                <a:ea typeface="+mn-lt"/>
                <a:cs typeface="+mn-lt"/>
              </a:rPr>
              <a:t>(both Excel and XML);</a:t>
            </a:r>
          </a:p>
          <a:p>
            <a:pPr algn="just">
              <a:spcBef>
                <a:spcPts val="600"/>
              </a:spcBef>
            </a:pPr>
            <a:endParaRPr lang="en-US">
              <a:ea typeface="+mn-lt"/>
              <a:cs typeface="+mn-lt"/>
            </a:endParaRPr>
          </a:p>
          <a:p>
            <a:pPr algn="just">
              <a:spcBef>
                <a:spcPts val="600"/>
              </a:spcBef>
            </a:pPr>
            <a:r>
              <a:rPr lang="en-US" b="1">
                <a:ea typeface="+mn-lt"/>
                <a:cs typeface="+mn-lt"/>
              </a:rPr>
              <a:t>Online documentation update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544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Replacement of UUIDs (ESPD-EDM v4.0.0)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55547"/>
            <a:ext cx="10498138" cy="4220796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u="sng">
                <a:cs typeface="Calibri"/>
              </a:rPr>
              <a:t>Benefits of the solution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/>
              <a:t>The </a:t>
            </a:r>
            <a:r>
              <a:rPr lang="en-US" b="1"/>
              <a:t>link between an ESPD Request and its related ESPD Responses </a:t>
            </a:r>
            <a:r>
              <a:rPr lang="en-US"/>
              <a:t>(one or several) is </a:t>
            </a:r>
            <a:r>
              <a:rPr lang="en-US" b="1"/>
              <a:t>consistent</a:t>
            </a:r>
            <a:r>
              <a:rPr lang="en-US"/>
              <a:t>;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b="1"/>
              <a:t>Same structures </a:t>
            </a:r>
            <a:r>
              <a:rPr lang="en-US"/>
              <a:t>use the </a:t>
            </a:r>
            <a:r>
              <a:rPr lang="en-US" b="1"/>
              <a:t>same pattern</a:t>
            </a:r>
            <a:r>
              <a:rPr lang="en-US"/>
              <a:t>;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/>
              <a:t>There is </a:t>
            </a:r>
            <a:r>
              <a:rPr lang="en-US" b="1"/>
              <a:t>no ambiguity</a:t>
            </a:r>
            <a:r>
              <a:rPr lang="en-US"/>
              <a:t> when addressing structures represented by the same pattern; 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/>
              <a:t>The same </a:t>
            </a:r>
            <a:r>
              <a:rPr lang="en-US" b="1"/>
              <a:t>data structure can be reused </a:t>
            </a:r>
            <a:r>
              <a:rPr lang="en-US"/>
              <a:t>in different procedures;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/>
              <a:t>ESPD Responses can be </a:t>
            </a:r>
            <a:r>
              <a:rPr lang="en-US" b="1"/>
              <a:t>easily read and mapped</a:t>
            </a:r>
            <a:r>
              <a:rPr lang="en-US"/>
              <a:t>;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b="1"/>
              <a:t>Content of the ESPD can be easily reused</a:t>
            </a:r>
            <a:r>
              <a:rPr lang="en-US"/>
              <a:t>, except in those cases where requirements are not compatible.</a:t>
            </a:r>
          </a:p>
        </p:txBody>
      </p:sp>
    </p:spTree>
    <p:extLst>
      <p:ext uri="{BB962C8B-B14F-4D97-AF65-F5344CB8AC3E}">
        <p14:creationId xmlns:p14="http://schemas.microsoft.com/office/powerpoint/2010/main" val="3464546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EDA-2BD6-E94B-B284-A5CDC8664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585" y="1532670"/>
            <a:ext cx="7205493" cy="2387600"/>
          </a:xfrm>
        </p:spPr>
        <p:txBody>
          <a:bodyPr/>
          <a:lstStyle/>
          <a:p>
            <a:r>
              <a:rPr lang="en-US"/>
              <a:t>Update of the ESPD-EDM webpages and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CBB76-4557-7B46-9469-7B7C0184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Alba Colomer Padrosa, NTTDATA</a:t>
            </a:r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4927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Update of the ESPD-EDM webpages and documentation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46042"/>
            <a:ext cx="10498138" cy="5052646"/>
          </a:xfrm>
        </p:spPr>
        <p:txBody>
          <a:bodyPr vert="horz" lIns="0" tIns="45720" rIns="91440" bIns="45720" rtlCol="0" anchor="t">
            <a:noAutofit/>
          </a:bodyPr>
          <a:lstStyle/>
          <a:p>
            <a:pPr marL="179705" indent="-179705" algn="just"/>
            <a:r>
              <a:rPr lang="en-US"/>
              <a:t>From v3.0.1, lateral navigation menu was updated</a:t>
            </a:r>
            <a:r>
              <a:rPr lang="en-GB"/>
              <a:t>:</a:t>
            </a: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  <a:p>
            <a:pPr marL="179705" indent="-179705" algn="just"/>
            <a:r>
              <a:rPr lang="en-US">
                <a:cs typeface="Calibri" panose="020F0502020204030204"/>
              </a:rPr>
              <a:t>Previous versions are available through drop-down menus at the upper right corner of the screen and at the bottom of the navigation menu.</a:t>
            </a:r>
          </a:p>
          <a:p>
            <a:pPr marL="179705" indent="-179705" algn="just"/>
            <a:r>
              <a:rPr lang="en-US">
                <a:cs typeface="Calibri" panose="020F0502020204030204"/>
              </a:rPr>
              <a:t>Links to </a:t>
            </a:r>
            <a:r>
              <a:rPr lang="en-US" err="1">
                <a:cs typeface="Calibri" panose="020F0502020204030204"/>
              </a:rPr>
              <a:t>eForms</a:t>
            </a:r>
            <a:r>
              <a:rPr lang="en-US">
                <a:cs typeface="Calibri" panose="020F0502020204030204"/>
              </a:rPr>
              <a:t> and EPO projects were removed (but are still accessible from </a:t>
            </a:r>
            <a:r>
              <a:rPr lang="en-US">
                <a:cs typeface="Calibri" panose="020F0502020204030204"/>
                <a:hlinkClick r:id="rId3"/>
              </a:rPr>
              <a:t>https://docs.ted.europa.eu/home/index.html</a:t>
            </a:r>
            <a:r>
              <a:rPr lang="en-US">
                <a:cs typeface="Calibri" panose="020F0502020204030204"/>
              </a:rPr>
              <a:t>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63BEFB-1BBE-D891-ABF8-EDC8C789B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946" r="76627" b="46528"/>
          <a:stretch/>
        </p:blipFill>
        <p:spPr>
          <a:xfrm>
            <a:off x="2671218" y="1977397"/>
            <a:ext cx="2743310" cy="28721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37E604-6D90-C80C-0F57-F29A78FB3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76" r="76568" b="50000"/>
          <a:stretch/>
        </p:blipFill>
        <p:spPr>
          <a:xfrm>
            <a:off x="6682860" y="1977396"/>
            <a:ext cx="3043450" cy="290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DC48E8C-CDA1-119F-78B8-CB00429E1F72}"/>
              </a:ext>
            </a:extLst>
          </p:cNvPr>
          <p:cNvSpPr/>
          <p:nvPr/>
        </p:nvSpPr>
        <p:spPr>
          <a:xfrm>
            <a:off x="5809400" y="3248164"/>
            <a:ext cx="532263" cy="382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51634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Update of the ESPD-EDM webpages and documentation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46042"/>
            <a:ext cx="10498138" cy="5052646"/>
          </a:xfrm>
        </p:spPr>
        <p:txBody>
          <a:bodyPr vert="horz" lIns="0" tIns="45720" rIns="91440" bIns="45720" rtlCol="0" anchor="t">
            <a:noAutofit/>
          </a:bodyPr>
          <a:lstStyle/>
          <a:p>
            <a:pPr marL="179705" indent="-179705" algn="just"/>
            <a:r>
              <a:rPr lang="en-US"/>
              <a:t>ESPD EDM  v3.0.1 webpage</a:t>
            </a:r>
            <a:r>
              <a:rPr lang="en-GB"/>
              <a:t>:	</a:t>
            </a:r>
            <a:r>
              <a:rPr lang="ca-ES">
                <a:latin typeface="Calibri" panose="020F0502020204030204" pitchFamily="34" charset="0"/>
                <a:hlinkClick r:id="rId3"/>
              </a:rPr>
              <a:t>https://docs.ted.europa.eu/ESPD-EDM/3.0.1/index.html</a:t>
            </a:r>
            <a:endParaRPr lang="en-GB">
              <a:solidFill>
                <a:srgbClr val="24292F"/>
              </a:solidFill>
              <a:latin typeface="-apple-system"/>
            </a:endParaRPr>
          </a:p>
          <a:p>
            <a:pPr marL="179705" indent="-179705" algn="just"/>
            <a:endParaRPr lang="en-US">
              <a:cs typeface="Calibri" panose="020F050202020403020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EB5950-8975-A147-6A97-E5EB80026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5" r="597" b="6795"/>
          <a:stretch/>
        </p:blipFill>
        <p:spPr>
          <a:xfrm>
            <a:off x="1551296" y="2097316"/>
            <a:ext cx="9089408" cy="43307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8496426-8957-AD88-BCC2-46406C6CA9E0}"/>
              </a:ext>
            </a:extLst>
          </p:cNvPr>
          <p:cNvSpPr/>
          <p:nvPr/>
        </p:nvSpPr>
        <p:spPr>
          <a:xfrm>
            <a:off x="9916518" y="2456597"/>
            <a:ext cx="628651" cy="518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B4486DB-7D48-7E7F-7F94-523AC3C0656B}"/>
              </a:ext>
            </a:extLst>
          </p:cNvPr>
          <p:cNvSpPr/>
          <p:nvPr/>
        </p:nvSpPr>
        <p:spPr>
          <a:xfrm>
            <a:off x="2944789" y="6052734"/>
            <a:ext cx="628651" cy="518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98841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Update of the ESPD-EDM webpages and documentation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46042"/>
            <a:ext cx="10498138" cy="5052646"/>
          </a:xfrm>
        </p:spPr>
        <p:txBody>
          <a:bodyPr vert="horz" lIns="0" tIns="45720" rIns="91440" bIns="45720" rtlCol="0" anchor="t">
            <a:noAutofit/>
          </a:bodyPr>
          <a:lstStyle/>
          <a:p>
            <a:pPr marL="179705" indent="-179705" algn="just"/>
            <a:r>
              <a:rPr lang="en-US"/>
              <a:t>ESPD EDM  previous versions</a:t>
            </a:r>
            <a:r>
              <a:rPr lang="en-GB"/>
              <a:t>:	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C2E441-9959-9A2A-C7FB-E8062D345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1" r="2089" b="9207"/>
          <a:stretch/>
        </p:blipFill>
        <p:spPr>
          <a:xfrm>
            <a:off x="1615104" y="2059070"/>
            <a:ext cx="8952931" cy="41730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8671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Update of the ESPD-EDM webpages and documentation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46042"/>
            <a:ext cx="10498138" cy="5052646"/>
          </a:xfrm>
        </p:spPr>
        <p:txBody>
          <a:bodyPr vert="horz" lIns="0" tIns="45720" rIns="91440" bIns="45720" rtlCol="0" anchor="t">
            <a:noAutofit/>
          </a:bodyPr>
          <a:lstStyle/>
          <a:p>
            <a:pPr marL="179705" indent="-179705" algn="just"/>
            <a:r>
              <a:rPr lang="en-US"/>
              <a:t>Access to online documentation</a:t>
            </a:r>
            <a:r>
              <a:rPr lang="en-GB"/>
              <a:t>:	</a:t>
            </a:r>
            <a:r>
              <a:rPr lang="ca-ES">
                <a:latin typeface="Calibri" panose="020F0502020204030204" pitchFamily="34" charset="0"/>
                <a:hlinkClick r:id="rId3"/>
              </a:rPr>
              <a:t>https://docs.ted.europa.eu/ESPD-EDM/3.0.1/index.html</a:t>
            </a:r>
            <a:endParaRPr lang="ca-ES">
              <a:latin typeface="Calibri" panose="020F0502020204030204" pitchFamily="34" charset="0"/>
            </a:endParaRPr>
          </a:p>
          <a:p>
            <a:pPr marL="179705" indent="-179705" algn="just"/>
            <a:endParaRPr lang="en-GB">
              <a:solidFill>
                <a:srgbClr val="24292F"/>
              </a:solidFill>
              <a:latin typeface="-apple-system"/>
            </a:endParaRPr>
          </a:p>
          <a:p>
            <a:pPr marL="179705" indent="-179705" algn="just"/>
            <a:endParaRPr lang="en-US">
              <a:cs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1F9707-9F42-02E9-C1C7-A04710D01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17" r="8209" b="19272"/>
          <a:stretch/>
        </p:blipFill>
        <p:spPr>
          <a:xfrm>
            <a:off x="1672410" y="2259437"/>
            <a:ext cx="8886406" cy="38869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1099745-E59F-F076-8B8B-0729CD7840F2}"/>
              </a:ext>
            </a:extLst>
          </p:cNvPr>
          <p:cNvSpPr/>
          <p:nvPr/>
        </p:nvSpPr>
        <p:spPr>
          <a:xfrm>
            <a:off x="5823045" y="5036026"/>
            <a:ext cx="1705971" cy="354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29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  <a:endParaRPr lang="en-L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179705" indent="-179705" algn="just"/>
            <a:r>
              <a:rPr lang="en-US"/>
              <a:t>During 2022:</a:t>
            </a:r>
          </a:p>
          <a:p>
            <a:pPr marL="179705" indent="-179705" algn="just"/>
            <a:endParaRPr lang="en-US"/>
          </a:p>
          <a:p>
            <a:pPr marL="359705" lvl="1" indent="-179705" algn="just"/>
            <a:r>
              <a:rPr lang="en-US"/>
              <a:t>The </a:t>
            </a:r>
            <a:r>
              <a:rPr lang="en-US" b="1"/>
              <a:t>Open User Community members have opened 38 issues </a:t>
            </a:r>
            <a:r>
              <a:rPr lang="en-US"/>
              <a:t>in GitHub;</a:t>
            </a:r>
          </a:p>
          <a:p>
            <a:pPr marL="359705" lvl="1" indent="-179705" algn="just"/>
            <a:endParaRPr lang="en-US"/>
          </a:p>
          <a:p>
            <a:pPr marL="359705" lvl="1" indent="-179705" algn="just"/>
            <a:r>
              <a:rPr lang="en-US"/>
              <a:t>The </a:t>
            </a:r>
            <a:r>
              <a:rPr lang="en-US" b="1"/>
              <a:t>ESPD Team has solved 29 issues</a:t>
            </a:r>
            <a:r>
              <a:rPr lang="en-US"/>
              <a:t>.</a:t>
            </a:r>
          </a:p>
          <a:p>
            <a:pPr marL="180000" lvl="1" indent="0" algn="just">
              <a:buNone/>
            </a:pPr>
            <a:endParaRPr lang="en-US"/>
          </a:p>
          <a:p>
            <a:pPr marL="359705" lvl="1" indent="-179705" algn="just"/>
            <a:endParaRPr lang="en-US"/>
          </a:p>
          <a:p>
            <a:pPr marL="179705" lvl="1" indent="-179705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Currently, there are </a:t>
            </a:r>
            <a:r>
              <a:rPr lang="en-US" b="1"/>
              <a:t>14 issues open </a:t>
            </a:r>
            <a:r>
              <a:rPr lang="en-US"/>
              <a:t>in GitHub (5 of those are depending on a third party):</a:t>
            </a:r>
          </a:p>
          <a:p>
            <a:pPr marL="0" lvl="1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hlinkClick r:id="rId3"/>
              </a:rPr>
              <a:t>https://github.com/OP-TED/ESPD-EDM/issues</a:t>
            </a:r>
            <a:endParaRPr lang="en-US"/>
          </a:p>
          <a:p>
            <a:pPr marL="179705" indent="-179705" algn="just">
              <a:spcBef>
                <a:spcPts val="1200"/>
              </a:spcBef>
              <a:spcAft>
                <a:spcPts val="1200"/>
              </a:spcAft>
            </a:pPr>
            <a:endParaRPr lang="en-US"/>
          </a:p>
          <a:p>
            <a:pPr marL="179705" indent="-179705" algn="just"/>
            <a:endParaRPr lang="en-US"/>
          </a:p>
          <a:p>
            <a:pPr marL="179705" indent="-179705" algn="just"/>
            <a:endParaRPr lang="en-US"/>
          </a:p>
          <a:p>
            <a:pPr marL="0" indent="0" algn="just">
              <a:buNone/>
            </a:pPr>
            <a:endParaRPr lang="en-US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8612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Update of the ESPD-EDM webpages and documentation</a:t>
            </a:r>
            <a:endParaRPr lang="ca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46042"/>
            <a:ext cx="10498138" cy="5052646"/>
          </a:xfrm>
        </p:spPr>
        <p:txBody>
          <a:bodyPr vert="horz" lIns="0" tIns="45720" rIns="91440" bIns="45720" rtlCol="0" anchor="t">
            <a:noAutofit/>
          </a:bodyPr>
          <a:lstStyle/>
          <a:p>
            <a:pPr marL="179705" indent="-179705" algn="just"/>
            <a:r>
              <a:rPr lang="en-US"/>
              <a:t>New section with the change log</a:t>
            </a:r>
            <a:r>
              <a:rPr lang="en-GB"/>
              <a:t>:	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BB87C4-BB04-4127-DF57-39B5FF9C1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" t="9496" r="1344" b="9270"/>
          <a:stretch/>
        </p:blipFill>
        <p:spPr>
          <a:xfrm>
            <a:off x="1689874" y="2066694"/>
            <a:ext cx="8952932" cy="41762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9282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EEA7D1-81A7-AC49-9E45-B6E9D3B3A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BE" sz="2400" err="1"/>
              <a:t>Thank</a:t>
            </a:r>
            <a:r>
              <a:rPr lang="fr-BE" sz="2400"/>
              <a:t> </a:t>
            </a:r>
            <a:r>
              <a:rPr lang="fr-BE" sz="2400" err="1"/>
              <a:t>you</a:t>
            </a:r>
            <a:r>
              <a:rPr lang="fr-BE" sz="2400"/>
              <a:t> FOR YOUR PRESENCE</a:t>
            </a:r>
            <a:br>
              <a:rPr lang="fr-BE" sz="2400"/>
            </a:br>
            <a:br>
              <a:rPr lang="fr-BE" sz="2400"/>
            </a:br>
            <a:br>
              <a:rPr lang="fr-BE" sz="2400"/>
            </a:br>
            <a:r>
              <a:rPr lang="fr-BE" sz="3200" err="1"/>
              <a:t>Any</a:t>
            </a:r>
            <a:r>
              <a:rPr lang="fr-BE" sz="3200"/>
              <a:t> questions?</a:t>
            </a:r>
            <a:br>
              <a:rPr lang="fr-BE" sz="3200"/>
            </a:br>
            <a:br>
              <a:rPr lang="fr-BE" sz="3200"/>
            </a:br>
            <a:endParaRPr lang="en-LU" sz="3200"/>
          </a:p>
        </p:txBody>
      </p:sp>
      <p:sp>
        <p:nvSpPr>
          <p:cNvPr id="2" name="TextBox 1"/>
          <p:cNvSpPr txBox="1"/>
          <p:nvPr/>
        </p:nvSpPr>
        <p:spPr>
          <a:xfrm>
            <a:off x="1080654" y="4091709"/>
            <a:ext cx="553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i="1" err="1">
                <a:solidFill>
                  <a:schemeClr val="accent1"/>
                </a:solidFill>
              </a:rPr>
              <a:t>Please</a:t>
            </a:r>
            <a:r>
              <a:rPr lang="fr-BE" i="1">
                <a:solidFill>
                  <a:schemeClr val="accent1"/>
                </a:solidFill>
              </a:rPr>
              <a:t> </a:t>
            </a:r>
            <a:r>
              <a:rPr lang="fr-BE" i="1" err="1">
                <a:solidFill>
                  <a:schemeClr val="accent1"/>
                </a:solidFill>
              </a:rPr>
              <a:t>feel</a:t>
            </a:r>
            <a:r>
              <a:rPr lang="fr-BE" i="1">
                <a:solidFill>
                  <a:schemeClr val="accent1"/>
                </a:solidFill>
              </a:rPr>
              <a:t> free to </a:t>
            </a:r>
            <a:r>
              <a:rPr lang="fr-BE" i="1" err="1">
                <a:solidFill>
                  <a:schemeClr val="accent1"/>
                </a:solidFill>
              </a:rPr>
              <a:t>send</a:t>
            </a:r>
            <a:r>
              <a:rPr lang="fr-BE" i="1">
                <a:solidFill>
                  <a:schemeClr val="accent1"/>
                </a:solidFill>
              </a:rPr>
              <a:t> </a:t>
            </a:r>
            <a:r>
              <a:rPr lang="fr-BE" i="1" err="1">
                <a:solidFill>
                  <a:schemeClr val="accent1"/>
                </a:solidFill>
              </a:rPr>
              <a:t>also</a:t>
            </a:r>
            <a:r>
              <a:rPr lang="fr-BE" i="1">
                <a:solidFill>
                  <a:schemeClr val="accent1"/>
                </a:solidFill>
              </a:rPr>
              <a:t> </a:t>
            </a:r>
            <a:r>
              <a:rPr lang="fr-BE" i="1" err="1">
                <a:solidFill>
                  <a:schemeClr val="accent1"/>
                </a:solidFill>
              </a:rPr>
              <a:t>your</a:t>
            </a:r>
            <a:r>
              <a:rPr lang="fr-BE" i="1">
                <a:solidFill>
                  <a:schemeClr val="accent1"/>
                </a:solidFill>
              </a:rPr>
              <a:t> questions to</a:t>
            </a:r>
          </a:p>
          <a:p>
            <a:endParaRPr lang="fr-BE" i="1">
              <a:solidFill>
                <a:schemeClr val="accent1"/>
              </a:solidFill>
            </a:endParaRPr>
          </a:p>
          <a:p>
            <a:r>
              <a:rPr lang="fr-BE">
                <a:hlinkClick r:id="rId2"/>
              </a:rPr>
              <a:t>OPESPD@publications.europa.eu</a:t>
            </a:r>
            <a:endParaRPr lang="fr-BE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1EDA-2BD6-E94B-B284-A5CDC8664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/>
              <a:t>ESPD-EDM v3.0.1 (2022 Q1)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CBB76-4557-7B46-9469-7B7C0184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Alba Colomer Padrosa, NTTDATA</a:t>
            </a:r>
          </a:p>
          <a:p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24778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179705" indent="-179705" algn="just"/>
            <a:r>
              <a:rPr lang="en-GB" b="1"/>
              <a:t>ESPD-EDM v3.0.1 </a:t>
            </a:r>
            <a:r>
              <a:rPr lang="en-GB"/>
              <a:t>was a </a:t>
            </a:r>
            <a:r>
              <a:rPr lang="en-GB" b="1"/>
              <a:t>patch release </a:t>
            </a:r>
            <a:r>
              <a:rPr lang="en-GB"/>
              <a:t>released in </a:t>
            </a:r>
            <a:r>
              <a:rPr lang="en-GB" b="1"/>
              <a:t>February 2022</a:t>
            </a:r>
            <a:r>
              <a:rPr lang="en-GB"/>
              <a:t>.</a:t>
            </a:r>
          </a:p>
          <a:p>
            <a:pPr marL="179705" indent="-179705" algn="just"/>
            <a:endParaRPr lang="en-US"/>
          </a:p>
          <a:p>
            <a:pPr marL="179705" indent="-179705" algn="just"/>
            <a:r>
              <a:rPr lang="en-GB"/>
              <a:t>The complete distribution package is available in GitHub: </a:t>
            </a:r>
            <a:r>
              <a:rPr lang="sv-SE">
                <a:hlinkClick r:id="rId3"/>
              </a:rPr>
              <a:t>OP-TED/ESPD-EDM Tag v3.0.1</a:t>
            </a:r>
            <a:endParaRPr lang="en-GB">
              <a:cs typeface="Calibri" panose="020F0502020204030204"/>
            </a:endParaRPr>
          </a:p>
          <a:p>
            <a:pPr marL="179705" indent="-179705" algn="just"/>
            <a:endParaRPr lang="en-GB"/>
          </a:p>
          <a:p>
            <a:pPr marL="179705" indent="-179705" algn="just"/>
            <a:r>
              <a:rPr lang="en-GB"/>
              <a:t>ESPD-EDM v3.0.1 provided updates covering:</a:t>
            </a:r>
            <a:endParaRPr lang="en-GB">
              <a:cs typeface="Calibri" panose="020F0502020204030204"/>
            </a:endParaRPr>
          </a:p>
          <a:p>
            <a:pPr marL="359410" lvl="1" indent="-179705" algn="just"/>
            <a:r>
              <a:rPr lang="en-US" err="1"/>
              <a:t>Reorganisation</a:t>
            </a:r>
            <a:r>
              <a:rPr lang="en-US"/>
              <a:t> of the GitHub repository</a:t>
            </a:r>
            <a:r>
              <a:rPr lang="en-GB"/>
              <a:t>;</a:t>
            </a:r>
            <a:endParaRPr lang="en-GB">
              <a:cs typeface="Calibri" panose="020F0502020204030204"/>
            </a:endParaRPr>
          </a:p>
          <a:p>
            <a:pPr marL="359410" lvl="1" indent="-179705" algn="just"/>
            <a:r>
              <a:rPr lang="en-US"/>
              <a:t>Update cardinalities in the online documentation</a:t>
            </a:r>
            <a:r>
              <a:rPr lang="en-GB"/>
              <a:t>;</a:t>
            </a:r>
            <a:endParaRPr lang="en-GB">
              <a:cs typeface="Calibri"/>
            </a:endParaRPr>
          </a:p>
          <a:p>
            <a:pPr marL="359410" lvl="1" indent="-179705" algn="just"/>
            <a:r>
              <a:rPr lang="en-US"/>
              <a:t>Update of cardinalities in the xml example files</a:t>
            </a:r>
            <a:r>
              <a:rPr lang="en-GB"/>
              <a:t>.</a:t>
            </a:r>
            <a:endParaRPr lang="en-GB">
              <a:cs typeface="Calibri" panose="020F0502020204030204"/>
            </a:endParaRPr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28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62FE-51C3-9547-9ED8-C7F938F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ESPD-EDM v3.0.1 </a:t>
            </a:r>
            <a:r>
              <a:rPr lang="es-ES"/>
              <a:t>(2022 Q1)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EE32-05B1-3943-B6B7-F172254DA8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fr-FR" b="1" err="1"/>
              <a:t>Reorganisation</a:t>
            </a:r>
            <a:r>
              <a:rPr lang="fr-FR" b="1"/>
              <a:t> of the GitHub repository </a:t>
            </a:r>
            <a:r>
              <a:rPr lang="fr-FR"/>
              <a:t>(</a:t>
            </a:r>
            <a:r>
              <a:rPr lang="fr-FR" err="1"/>
              <a:t>editorial</a:t>
            </a:r>
            <a:r>
              <a:rPr lang="fr-FR"/>
              <a:t> change)</a:t>
            </a:r>
            <a:r>
              <a:rPr lang="fr-FR" b="1"/>
              <a:t>: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fr-FR" err="1"/>
              <a:t>Reorganise</a:t>
            </a:r>
            <a:r>
              <a:rPr lang="fr-FR"/>
              <a:t> the distribution package folders;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fr-FR"/>
              <a:t>Update the ESPD-EDM </a:t>
            </a:r>
            <a:r>
              <a:rPr lang="fr-FR" err="1"/>
              <a:t>conceptual</a:t>
            </a:r>
            <a:r>
              <a:rPr lang="fr-FR"/>
              <a:t> model;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fr-FR"/>
              <a:t>Document </a:t>
            </a:r>
            <a:r>
              <a:rPr lang="fr-FR" err="1"/>
              <a:t>handbook</a:t>
            </a:r>
            <a:r>
              <a:rPr lang="fr-FR"/>
              <a:t> migration to </a:t>
            </a:r>
            <a:r>
              <a:rPr lang="fr-FR">
                <a:hlinkClick r:id="rId3"/>
              </a:rPr>
              <a:t>Ted </a:t>
            </a:r>
            <a:r>
              <a:rPr lang="fr-FR" err="1">
                <a:hlinkClick r:id="rId3"/>
              </a:rPr>
              <a:t>Developer</a:t>
            </a:r>
            <a:r>
              <a:rPr lang="fr-FR">
                <a:hlinkClick r:id="rId3"/>
              </a:rPr>
              <a:t> Docs</a:t>
            </a:r>
            <a:r>
              <a:rPr lang="fr-FR"/>
              <a:t>;</a:t>
            </a:r>
          </a:p>
          <a:p>
            <a:pPr lvl="2" algn="just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fr-FR"/>
              <a:t>Update </a:t>
            </a:r>
            <a:r>
              <a:rPr lang="fr-FR">
                <a:hlinkClick r:id="rId4"/>
              </a:rPr>
              <a:t>wiki </a:t>
            </a:r>
            <a:r>
              <a:rPr lang="fr-FR" err="1">
                <a:hlinkClick r:id="rId4"/>
              </a:rPr>
              <a:t>homepage</a:t>
            </a:r>
            <a:r>
              <a:rPr lang="fr-FR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fr-BE"/>
          </a:p>
          <a:p>
            <a:pPr marL="179705" indent="-179705" algn="just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41826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P Ted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d white background 2" id="{D84E67A1-9B38-A140-BD12-60B38496D76E}" vid="{6947EBDF-D656-7048-A9FD-29ACDCEB38B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1a8a8b-b856-4d35-a5c7-7f2c0ec3d499">
      <Terms xmlns="http://schemas.microsoft.com/office/infopath/2007/PartnerControls"/>
    </lcf76f155ced4ddcb4097134ff3c332f>
    <TaxCatchAll xmlns="e0757b53-df10-4b98-9811-094c4c3e23a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7E4EC354ADFB40AC5D4FC129E379BA" ma:contentTypeVersion="13" ma:contentTypeDescription="Create a new document." ma:contentTypeScope="" ma:versionID="3f5fed2b848257fbb2b475bc539e161f">
  <xsd:schema xmlns:xsd="http://www.w3.org/2001/XMLSchema" xmlns:xs="http://www.w3.org/2001/XMLSchema" xmlns:p="http://schemas.microsoft.com/office/2006/metadata/properties" xmlns:ns2="541a8a8b-b856-4d35-a5c7-7f2c0ec3d499" xmlns:ns3="e0757b53-df10-4b98-9811-094c4c3e23a8" targetNamespace="http://schemas.microsoft.com/office/2006/metadata/properties" ma:root="true" ma:fieldsID="d3c24c832e9ddff71e9919d0ed80bb75" ns2:_="" ns3:_="">
    <xsd:import namespace="541a8a8b-b856-4d35-a5c7-7f2c0ec3d499"/>
    <xsd:import namespace="e0757b53-df10-4b98-9811-094c4c3e23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a8a8b-b856-4d35-a5c7-7f2c0ec3d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57b53-df10-4b98-9811-094c4c3e23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f53609fa-aab6-469c-bdc2-53c28904bc08}" ma:internalName="TaxCatchAll" ma:showField="CatchAllData" ma:web="e0757b53-df10-4b98-9811-094c4c3e23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F5F66E-14E4-4810-B0A6-0920C2F66A8F}">
  <ds:schemaRefs>
    <ds:schemaRef ds:uri="541a8a8b-b856-4d35-a5c7-7f2c0ec3d499"/>
    <ds:schemaRef ds:uri="e0757b53-df10-4b98-9811-094c4c3e23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A0C835-9C17-4D55-BA6A-FA95BDCCF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8FAE3E-4050-423D-BCF7-A1FC62C489CD}">
  <ds:schemaRefs>
    <ds:schemaRef ds:uri="541a8a8b-b856-4d35-a5c7-7f2c0ec3d499"/>
    <ds:schemaRef ds:uri="e0757b53-df10-4b98-9811-094c4c3e23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Ted white background 2</Template>
  <Application>Microsoft Office PowerPoint</Application>
  <PresentationFormat>Widescreen</PresentationFormat>
  <Slides>61</Slides>
  <Notes>51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Tema de Office</vt:lpstr>
      <vt:lpstr>ESPD Annual Seminar 2022</vt:lpstr>
      <vt:lpstr>Table of contents</vt:lpstr>
      <vt:lpstr>Introduction</vt:lpstr>
      <vt:lpstr>Introduction</vt:lpstr>
      <vt:lpstr>Introduction</vt:lpstr>
      <vt:lpstr>Introduction</vt:lpstr>
      <vt:lpstr>ESPD-EDM v3.0.1 (2022 Q1)</vt:lpstr>
      <vt:lpstr>ESPD-EDM v3.0.1 (2022 Q1)</vt:lpstr>
      <vt:lpstr>ESPD-EDM v3.0.1 (2022 Q1)</vt:lpstr>
      <vt:lpstr>ESPD-EDM v3.0.1 (2022 Q1)</vt:lpstr>
      <vt:lpstr>ESPD-EDM v3.0.1 (2022 Q1)</vt:lpstr>
      <vt:lpstr>ESPD-EDM v3.0.1 (2022 Q1)</vt:lpstr>
      <vt:lpstr>ESPD-EDM v3.0.1 (2022 Q1)</vt:lpstr>
      <vt:lpstr>ESPD-EDM v3.0.1 (2022 Q1)</vt:lpstr>
      <vt:lpstr>ESPD-EDM v3.0.1 (2022 Q1)</vt:lpstr>
      <vt:lpstr>ESPD-EDM v3.0.1 (2022 Q1)</vt:lpstr>
      <vt:lpstr>ESPD-EDM v3.1.0 (2022 Q4)</vt:lpstr>
      <vt:lpstr>ESPD-EDM v3.1.0 (2022 Q4)</vt:lpstr>
      <vt:lpstr>ESPD-EDM v3.1.0 (2022 Q4)</vt:lpstr>
      <vt:lpstr>ESPD-EDM v3.1.0 (2022 Q4)</vt:lpstr>
      <vt:lpstr>ESPD-EDM v3.1.0 (2022 Q4)</vt:lpstr>
      <vt:lpstr>ESPD-EDM v3.1.0 (2022 Q4)</vt:lpstr>
      <vt:lpstr>ESPD-EDM v3.1.0 (2022 Q4)</vt:lpstr>
      <vt:lpstr>ESPD-EDM v3.1.0 (2022 Q4)</vt:lpstr>
      <vt:lpstr>ESPD-EDM v3.1.0 (2022 Q4)</vt:lpstr>
      <vt:lpstr>ESPD-EDM v3.1.0 (2022 Q4)</vt:lpstr>
      <vt:lpstr>ESPD-EDM v4.0.0 (2023 Q1)</vt:lpstr>
      <vt:lpstr>ESPD-EDM v4.0.0 (2023 Q1)</vt:lpstr>
      <vt:lpstr>ESPD-EDM v4.0.0 (2023 Q1)</vt:lpstr>
      <vt:lpstr>ESPD-EDM v4.0.0 (2023 Q1)</vt:lpstr>
      <vt:lpstr>ESPD-EDM v4.0.0 (2023 Q1) </vt:lpstr>
      <vt:lpstr>ESPD-EDM v4.0.0 (2023 Q1) </vt:lpstr>
      <vt:lpstr>ESPD-EDM v4.0.0 (2023 Q1)</vt:lpstr>
      <vt:lpstr>REPLACEMENT of UUIDs (ESPD-EDM v4.0.0)</vt:lpstr>
      <vt:lpstr>Replacement of UUIDs (ESPD-EDM v4.0.0) </vt:lpstr>
      <vt:lpstr>Replacement of UUIDs (ESPD-EDM v4.0.0) </vt:lpstr>
      <vt:lpstr>Replacement of UUIDs (ESPD-EDM v4.0.0) </vt:lpstr>
      <vt:lpstr>Replacement of UUIDs (ESPD-EDM v4.0.0) </vt:lpstr>
      <vt:lpstr>Replacement of UUIDs (ESPD-EDM v4.0.0) ESPD-EDM v3.1.0 vs ESPD-EDM v4.0.0 </vt:lpstr>
      <vt:lpstr>Replacement of UUIDs (ESPD-EDM v4.0.0)  Criterion elements’ short tag and matching UBL element </vt:lpstr>
      <vt:lpstr>Replacement of UUIDs (ESPD-EDM v4.0.0)  Management of Questions</vt:lpstr>
      <vt:lpstr>Replacement of UUIDs (ESPD-EDM v4.0.0)  Management of Questions</vt:lpstr>
      <vt:lpstr>Replacement of UUIDs (ESPD-EDM v4.0.0)  Management of Questions</vt:lpstr>
      <vt:lpstr>Replacement of UUIDs (ESPD-EDM v4.0.0)  Management of Questions</vt:lpstr>
      <vt:lpstr>Replacement of UUIDs (ESPD-EDM v4.0.0)  Management of Questions</vt:lpstr>
      <vt:lpstr>Replacement of UUIDs (ESPD-EDM v4.0.0)  Management of Questions</vt:lpstr>
      <vt:lpstr>Replacement of UUIDs (ESPD-EDM v4.0.0)  Management of Requirements</vt:lpstr>
      <vt:lpstr>Replacement of UUIDs (ESPD-EDM v4.0.0)  Management of Requirements</vt:lpstr>
      <vt:lpstr>Replacement of UUIDs (ESPD-EDM v4.0.0)  Management of Requirements</vt:lpstr>
      <vt:lpstr>Replacement of UUIDs (ESPD-EDM v4.0.0)  Management of Requirements</vt:lpstr>
      <vt:lpstr>Replacement of UUIDs (ESPD-EDM v4.0.0)  Management of Requirements</vt:lpstr>
      <vt:lpstr>Replacement of UUIDs (ESPD-EDM v4.0.0)  Management of Requirements</vt:lpstr>
      <vt:lpstr>Replacement of UUIDs (ESPD-EDM v4.0.0) </vt:lpstr>
      <vt:lpstr>Replacement of UUIDs (ESPD-EDM v4.0.0) </vt:lpstr>
      <vt:lpstr>Update of the ESPD-EDM webpages and documentation</vt:lpstr>
      <vt:lpstr>Update of the ESPD-EDM webpages and documentation</vt:lpstr>
      <vt:lpstr>Update of the ESPD-EDM webpages and documentation</vt:lpstr>
      <vt:lpstr>Update of the ESPD-EDM webpages and documentation</vt:lpstr>
      <vt:lpstr>Update of the ESPD-EDM webpages and documentation</vt:lpstr>
      <vt:lpstr>Update of the ESPD-EDM webpages and documentation</vt:lpstr>
      <vt:lpstr>Thank you FOR YOUR PRESENCE   Any questions?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for thematic Powerpoint presentation</dc:title>
  <dc:creator>Alba Colomer Padrosa</dc:creator>
  <cp:revision>1</cp:revision>
  <dcterms:created xsi:type="dcterms:W3CDTF">2021-11-08T08:52:23Z</dcterms:created>
  <dcterms:modified xsi:type="dcterms:W3CDTF">2022-11-24T08:00:40Z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0x010100087E4EC354ADFB40AC5D4FC129E379BA</vt:lpwstr>
  </property>
  <property fmtid="{D5CDD505-2E9C-101B-9397-08002B2CF9AE}" pid="3" name="MediaServiceImageTags">
    <vt:lpwstr/>
  </property>
  <property fmtid="{D5CDD505-2E9C-101B-9397-08002B2CF9AE}" pid="4" name="MSIP_Label_6bd9ddd1-4d20-43f6-abfa-fc3c07406f94_SetDate">
    <vt:lpwstr>2022-11-10T13:52:58Z</vt:lpwstr>
  </property>
  <property fmtid="{D5CDD505-2E9C-101B-9397-08002B2CF9AE}" pid="5" name="MSIP_Label_6bd9ddd1-4d20-43f6-abfa-fc3c07406f94_Name">
    <vt:lpwstr>Commission Use</vt:lpwstr>
  </property>
  <property fmtid="{D5CDD505-2E9C-101B-9397-08002B2CF9AE}" pid="6" name="MSIP_Label_6bd9ddd1-4d20-43f6-abfa-fc3c07406f94_ActionId">
    <vt:lpwstr>e17514bd-8a08-4f6a-a530-c8ab3abbc3e2</vt:lpwstr>
  </property>
  <property fmtid="{D5CDD505-2E9C-101B-9397-08002B2CF9AE}" pid="7" name="MSIP_Label_6bd9ddd1-4d20-43f6-abfa-fc3c07406f94_ContentBits">
    <vt:lpwstr>0</vt:lpwstr>
  </property>
  <property fmtid="{D5CDD505-2E9C-101B-9397-08002B2CF9AE}" pid="8" name="MSIP_Label_6bd9ddd1-4d20-43f6-abfa-fc3c07406f94_SiteId">
    <vt:lpwstr>b24c8b06-522c-46fe-9080-70926f8dddb1</vt:lpwstr>
  </property>
  <property fmtid="{D5CDD505-2E9C-101B-9397-08002B2CF9AE}" pid="9" name="MSIP_Label_6bd9ddd1-4d20-43f6-abfa-fc3c07406f94_Enabled">
    <vt:lpwstr>true</vt:lpwstr>
  </property>
  <property fmtid="{D5CDD505-2E9C-101B-9397-08002B2CF9AE}" pid="10" name="MSIP_Label_6bd9ddd1-4d20-43f6-abfa-fc3c07406f94_Method">
    <vt:lpwstr>Standard</vt:lpwstr>
  </property>
</Properties>
</file>